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Lst>
  <p:notesMasterIdLst>
    <p:notesMasterId r:id="rId11"/>
  </p:notesMasterIdLst>
  <p:sldIdLst>
    <p:sldId id="297" r:id="rId3"/>
    <p:sldId id="293" r:id="rId4"/>
    <p:sldId id="280" r:id="rId5"/>
    <p:sldId id="298" r:id="rId6"/>
    <p:sldId id="299" r:id="rId7"/>
    <p:sldId id="271" r:id="rId8"/>
    <p:sldId id="269" r:id="rId9"/>
    <p:sldId id="29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4" d="100"/>
          <a:sy n="64" d="100"/>
        </p:scale>
        <p:origin x="74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D29EA0-C6DB-4E82-9A34-FD4A380CFDBE}" type="datetimeFigureOut">
              <a:rPr lang="en-US" smtClean="0"/>
              <a:t>4/28/2020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999DE0-3A57-47B7-BCC5-5E18069645D4}" type="slidenum">
              <a:rPr lang="en-US" smtClean="0"/>
              <a:t>‹#›</a:t>
            </a:fld>
            <a:endParaRPr lang="en-US"/>
          </a:p>
        </p:txBody>
      </p:sp>
    </p:spTree>
    <p:extLst>
      <p:ext uri="{BB962C8B-B14F-4D97-AF65-F5344CB8AC3E}">
        <p14:creationId xmlns:p14="http://schemas.microsoft.com/office/powerpoint/2010/main" val="3653457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rxiv.org/search/cs?searchtype=author&amp;query=Schroff%2C+F"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arxiv.org/abs/1503.03832v1" TargetMode="External"/><Relationship Id="rId5" Type="http://schemas.openxmlformats.org/officeDocument/2006/relationships/hyperlink" Target="https://arxiv.org/search/cs?searchtype=author&amp;query=Philbin%2C+J" TargetMode="External"/><Relationship Id="rId4" Type="http://schemas.openxmlformats.org/officeDocument/2006/relationships/hyperlink" Target="https://arxiv.org/search/cs?searchtype=author&amp;query=Kalenichenko%2C+D"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a:t>
            </a:r>
            <a:r>
              <a:rPr lang="en-US" sz="1200" b="1" i="0" kern="1200" dirty="0" err="1">
                <a:solidFill>
                  <a:schemeClr val="tx1"/>
                </a:solidFill>
                <a:effectLst/>
                <a:latin typeface="+mn-lt"/>
                <a:ea typeface="+mn-ea"/>
                <a:cs typeface="+mn-cs"/>
              </a:rPr>
              <a:t>FaceNet</a:t>
            </a:r>
            <a:r>
              <a:rPr lang="en-US" sz="1200" b="1" i="0" kern="1200" dirty="0">
                <a:solidFill>
                  <a:schemeClr val="tx1"/>
                </a:solidFill>
                <a:effectLst/>
                <a:latin typeface="+mn-lt"/>
                <a:ea typeface="+mn-ea"/>
                <a:cs typeface="+mn-cs"/>
              </a:rPr>
              <a:t>: A Unified Embedding for Face Recognition and Clustering</a:t>
            </a:r>
          </a:p>
          <a:p>
            <a:r>
              <a:rPr lang="en-US" sz="1200" b="0" i="0" u="none" strike="noStrike" kern="1200" dirty="0">
                <a:solidFill>
                  <a:schemeClr val="tx1"/>
                </a:solidFill>
                <a:effectLst/>
                <a:latin typeface="+mn-lt"/>
                <a:ea typeface="+mn-ea"/>
                <a:cs typeface="+mn-cs"/>
                <a:hlinkClick r:id="rId3"/>
              </a:rPr>
              <a:t>Florian </a:t>
            </a:r>
            <a:r>
              <a:rPr lang="en-US" sz="1200" b="0" i="0" u="none" strike="noStrike" kern="1200" dirty="0" err="1">
                <a:solidFill>
                  <a:schemeClr val="tx1"/>
                </a:solidFill>
                <a:effectLst/>
                <a:latin typeface="+mn-lt"/>
                <a:ea typeface="+mn-ea"/>
                <a:cs typeface="+mn-cs"/>
                <a:hlinkClick r:id="rId3"/>
              </a:rPr>
              <a:t>Schroff</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Dmitry </a:t>
            </a:r>
            <a:r>
              <a:rPr lang="en-US" sz="1200" b="0" i="0" u="none" strike="noStrike" kern="1200" dirty="0" err="1">
                <a:solidFill>
                  <a:schemeClr val="tx1"/>
                </a:solidFill>
                <a:effectLst/>
                <a:latin typeface="+mn-lt"/>
                <a:ea typeface="+mn-ea"/>
                <a:cs typeface="+mn-cs"/>
                <a:hlinkClick r:id="rId4"/>
              </a:rPr>
              <a:t>Kalenichenko</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James Philbin</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(Submitted on 12 Mar 2015 (</a:t>
            </a:r>
            <a:r>
              <a:rPr lang="en-US" sz="1200" b="0" i="1" u="none" strike="noStrike" kern="1200" dirty="0">
                <a:solidFill>
                  <a:schemeClr val="tx1"/>
                </a:solidFill>
                <a:effectLst/>
                <a:latin typeface="+mn-lt"/>
                <a:ea typeface="+mn-ea"/>
                <a:cs typeface="+mn-cs"/>
                <a:hlinkClick r:id="rId6"/>
              </a:rPr>
              <a:t>v1</a:t>
            </a:r>
            <a:r>
              <a:rPr lang="en-US" sz="1200" b="0" i="1" kern="1200" dirty="0">
                <a:solidFill>
                  <a:schemeClr val="tx1"/>
                </a:solidFill>
                <a:effectLst/>
                <a:latin typeface="+mn-lt"/>
                <a:ea typeface="+mn-ea"/>
                <a:cs typeface="+mn-cs"/>
              </a:rPr>
              <a:t>), last revised 17 Jun 2015 (this version, v3))</a:t>
            </a:r>
          </a:p>
          <a:p>
            <a:endParaRPr lang="en-US" dirty="0"/>
          </a:p>
        </p:txBody>
      </p:sp>
      <p:sp>
        <p:nvSpPr>
          <p:cNvPr id="4" name="Slide Number Placeholder 3"/>
          <p:cNvSpPr>
            <a:spLocks noGrp="1"/>
          </p:cNvSpPr>
          <p:nvPr>
            <p:ph type="sldNum" sz="quarter" idx="5"/>
          </p:nvPr>
        </p:nvSpPr>
        <p:spPr/>
        <p:txBody>
          <a:bodyPr/>
          <a:lstStyle/>
          <a:p>
            <a:fld id="{79FB4E22-4E04-4227-AC2D-6C9A46D5A035}" type="slidenum">
              <a:rPr lang="en-US" smtClean="0"/>
              <a:t>2</a:t>
            </a:fld>
            <a:endParaRPr lang="en-US" dirty="0"/>
          </a:p>
        </p:txBody>
      </p:sp>
    </p:spTree>
    <p:extLst>
      <p:ext uri="{BB962C8B-B14F-4D97-AF65-F5344CB8AC3E}">
        <p14:creationId xmlns:p14="http://schemas.microsoft.com/office/powerpoint/2010/main" val="243914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[3] Theory: https://medium.com/@ageitgey/machine-learning-is-fun-part-4-modern-face-recognition-with-deep-learning-c3cffc121d78</a:t>
            </a:r>
          </a:p>
          <a:p>
            <a:r>
              <a:rPr lang="en-MY" dirty="0"/>
              <a:t>      </a:t>
            </a:r>
            <a:r>
              <a:rPr lang="en-MY" dirty="0" err="1"/>
              <a:t>Github</a:t>
            </a:r>
            <a:r>
              <a:rPr lang="en-MY" dirty="0"/>
              <a:t>: https://github.com/ageitgey/face_recognition</a:t>
            </a:r>
          </a:p>
          <a:p>
            <a:endParaRPr lang="en-MY" dirty="0"/>
          </a:p>
          <a:p>
            <a:endParaRPr lang="en-MY" dirty="0"/>
          </a:p>
        </p:txBody>
      </p:sp>
      <p:sp>
        <p:nvSpPr>
          <p:cNvPr id="4" name="Slide Number Placeholder 3"/>
          <p:cNvSpPr>
            <a:spLocks noGrp="1"/>
          </p:cNvSpPr>
          <p:nvPr>
            <p:ph type="sldNum" sz="quarter" idx="5"/>
          </p:nvPr>
        </p:nvSpPr>
        <p:spPr/>
        <p:txBody>
          <a:bodyPr/>
          <a:lstStyle/>
          <a:p>
            <a:fld id="{79FB4E22-4E04-4227-AC2D-6C9A46D5A035}" type="slidenum">
              <a:rPr lang="en-US" smtClean="0"/>
              <a:t>3</a:t>
            </a:fld>
            <a:endParaRPr lang="en-US" dirty="0"/>
          </a:p>
        </p:txBody>
      </p:sp>
    </p:spTree>
    <p:extLst>
      <p:ext uri="{BB962C8B-B14F-4D97-AF65-F5344CB8AC3E}">
        <p14:creationId xmlns:p14="http://schemas.microsoft.com/office/powerpoint/2010/main" val="850240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[3] Theory: https://medium.com/@ageitgey/machine-learning-is-fun-part-4-modern-face-recognition-with-deep-learning-c3cffc121d78</a:t>
            </a:r>
          </a:p>
          <a:p>
            <a:r>
              <a:rPr lang="en-MY" dirty="0"/>
              <a:t>      </a:t>
            </a:r>
            <a:r>
              <a:rPr lang="en-MY" dirty="0" err="1"/>
              <a:t>Github</a:t>
            </a:r>
            <a:r>
              <a:rPr lang="en-MY" dirty="0"/>
              <a:t>: https://github.com/ageitgey/face_recognition</a:t>
            </a:r>
          </a:p>
          <a:p>
            <a:endParaRPr lang="en-MY" dirty="0"/>
          </a:p>
          <a:p>
            <a:endParaRPr lang="en-MY" dirty="0"/>
          </a:p>
        </p:txBody>
      </p:sp>
      <p:sp>
        <p:nvSpPr>
          <p:cNvPr id="4" name="Slide Number Placeholder 3"/>
          <p:cNvSpPr>
            <a:spLocks noGrp="1"/>
          </p:cNvSpPr>
          <p:nvPr>
            <p:ph type="sldNum" sz="quarter" idx="5"/>
          </p:nvPr>
        </p:nvSpPr>
        <p:spPr/>
        <p:txBody>
          <a:bodyPr/>
          <a:lstStyle/>
          <a:p>
            <a:fld id="{79FB4E22-4E04-4227-AC2D-6C9A46D5A035}" type="slidenum">
              <a:rPr lang="en-US" smtClean="0"/>
              <a:t>4</a:t>
            </a:fld>
            <a:endParaRPr lang="en-US" dirty="0"/>
          </a:p>
        </p:txBody>
      </p:sp>
    </p:spTree>
    <p:extLst>
      <p:ext uri="{BB962C8B-B14F-4D97-AF65-F5344CB8AC3E}">
        <p14:creationId xmlns:p14="http://schemas.microsoft.com/office/powerpoint/2010/main" val="384480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[3] Theory: https://medium.com/@ageitgey/machine-learning-is-fun-part-4-modern-face-recognition-with-deep-learning-c3cffc121d78</a:t>
            </a:r>
          </a:p>
          <a:p>
            <a:r>
              <a:rPr lang="en-MY" dirty="0"/>
              <a:t>      </a:t>
            </a:r>
            <a:r>
              <a:rPr lang="en-MY" dirty="0" err="1"/>
              <a:t>Github</a:t>
            </a:r>
            <a:r>
              <a:rPr lang="en-MY" dirty="0"/>
              <a:t>: https://github.com/ageitgey/face_recognition</a:t>
            </a:r>
          </a:p>
          <a:p>
            <a:endParaRPr lang="en-MY" dirty="0"/>
          </a:p>
          <a:p>
            <a:endParaRPr lang="en-MY" dirty="0"/>
          </a:p>
        </p:txBody>
      </p:sp>
      <p:sp>
        <p:nvSpPr>
          <p:cNvPr id="4" name="Slide Number Placeholder 3"/>
          <p:cNvSpPr>
            <a:spLocks noGrp="1"/>
          </p:cNvSpPr>
          <p:nvPr>
            <p:ph type="sldNum" sz="quarter" idx="5"/>
          </p:nvPr>
        </p:nvSpPr>
        <p:spPr/>
        <p:txBody>
          <a:bodyPr/>
          <a:lstStyle/>
          <a:p>
            <a:fld id="{79FB4E22-4E04-4227-AC2D-6C9A46D5A035}" type="slidenum">
              <a:rPr lang="en-US" smtClean="0"/>
              <a:t>5</a:t>
            </a:fld>
            <a:endParaRPr lang="en-US" dirty="0"/>
          </a:p>
        </p:txBody>
      </p:sp>
    </p:spTree>
    <p:extLst>
      <p:ext uri="{BB962C8B-B14F-4D97-AF65-F5344CB8AC3E}">
        <p14:creationId xmlns:p14="http://schemas.microsoft.com/office/powerpoint/2010/main" val="38269751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xml"/><Relationship Id="rId7"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image" Target="../media/image9.pn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11.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microsoft.com/office/2007/relationships/hdphoto" Target="../media/hdphoto1.wdp"/><Relationship Id="rId5" Type="http://schemas.openxmlformats.org/officeDocument/2006/relationships/tags" Target="../tags/tag11.xml"/><Relationship Id="rId10" Type="http://schemas.openxmlformats.org/officeDocument/2006/relationships/image" Target="../media/image10.jpeg"/><Relationship Id="rId4" Type="http://schemas.openxmlformats.org/officeDocument/2006/relationships/tags" Target="../tags/tag10.xml"/><Relationship Id="rId9" Type="http://schemas.openxmlformats.org/officeDocument/2006/relationships/slideMaster" Target="../slideMasters/slideMaster1.xml"/><Relationship Id="rId1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7.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1.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A picture containing table, elephant, clothing&#10;&#10;Description automatically generated">
            <a:extLst>
              <a:ext uri="{FF2B5EF4-FFF2-40B4-BE49-F238E27FC236}">
                <a16:creationId xmlns:a16="http://schemas.microsoft.com/office/drawing/2014/main" id="{0D61351F-BC45-FE47-994A-13A1C79BCF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0366F3D3-D102-AD4A-B0F2-8B6D1E66BE1B}"/>
              </a:ext>
            </a:extLst>
          </p:cNvPr>
          <p:cNvSpPr>
            <a:spLocks noGrp="1"/>
          </p:cNvSpPr>
          <p:nvPr>
            <p:ph type="ctrTitle"/>
          </p:nvPr>
        </p:nvSpPr>
        <p:spPr>
          <a:xfrm>
            <a:off x="1524000" y="1122363"/>
            <a:ext cx="9144000" cy="2387600"/>
          </a:xfrm>
          <a:solidFill>
            <a:schemeClr val="bg2"/>
          </a:solidFill>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C9D9C84-6709-C040-9031-A2EB134118A1}"/>
              </a:ext>
            </a:extLst>
          </p:cNvPr>
          <p:cNvSpPr>
            <a:spLocks noGrp="1"/>
          </p:cNvSpPr>
          <p:nvPr>
            <p:ph type="subTitle" idx="1"/>
          </p:nvPr>
        </p:nvSpPr>
        <p:spPr>
          <a:xfrm>
            <a:off x="1524000" y="3602038"/>
            <a:ext cx="9144000" cy="1655762"/>
          </a:xfrm>
          <a:solidFill>
            <a:schemeClr val="bg2"/>
          </a:solidFill>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14F52EC-DCF9-4247-86B1-5F0BC1A83CF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BF291DC-2046-5342-A66B-B92A6D3C838E}"/>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6F882967-E466-854B-827F-F70839212651}"/>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3241226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6514A-4428-634F-B273-DAA0453EDD7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AFE7AB7-C077-A04E-A973-14EA297CA70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10E0F7F-2B19-CE46-A0E0-CFA8DF93832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E84B891-450E-8B44-9607-2FEA11239F5A}"/>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6795788A-E494-DB4D-B41A-88FF797C2E23}"/>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1956703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A2CFC5-1D08-F740-B8C7-C300C9F2CED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1209ADE-1257-8A45-B11F-4F1047740D6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FDFCA0B-2344-484E-89EE-DCB596A9307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0CF7F16-BC46-F844-B930-046093226B8A}"/>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F345B0F1-C895-2344-9D84-3550B4D32FDE}"/>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3829463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Session Title Here</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Title</a:t>
            </a:r>
          </a:p>
          <a:p>
            <a:pPr lvl="0"/>
            <a:r>
              <a:rPr lang="en-US" dirty="0"/>
              <a:t>Title</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D992FC6-0E1D-5246-81F7-F7BFCF759244}"/>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4" name="Footer Placeholder 2">
            <a:extLst>
              <a:ext uri="{FF2B5EF4-FFF2-40B4-BE49-F238E27FC236}">
                <a16:creationId xmlns:a16="http://schemas.microsoft.com/office/drawing/2014/main" id="{4C77CF03-3767-4381-A4B7-890AA9955F47}"/>
              </a:ext>
            </a:extLst>
          </p:cNvPr>
          <p:cNvSpPr>
            <a:spLocks noGrp="1"/>
          </p:cNvSpPr>
          <p:nvPr>
            <p:ph type="ftr" sz="quarter" idx="16"/>
          </p:nvPr>
        </p:nvSpPr>
        <p:spPr>
          <a:xfrm>
            <a:off x="1143958" y="6356350"/>
            <a:ext cx="4114800" cy="365125"/>
          </a:xfrm>
        </p:spPr>
        <p:txBody>
          <a:bodyPr/>
          <a:lstStyle/>
          <a:p>
            <a:r>
              <a:rPr lang="en-US"/>
              <a:t>Copyright © 2019, Oracle and/or its affiliates. All rights reserved.</a:t>
            </a:r>
            <a:endParaRPr lang="en-US" dirty="0"/>
          </a:p>
        </p:txBody>
      </p:sp>
      <p:sp>
        <p:nvSpPr>
          <p:cNvPr id="25" name="Slide Number Placeholder 3">
            <a:extLst>
              <a:ext uri="{FF2B5EF4-FFF2-40B4-BE49-F238E27FC236}">
                <a16:creationId xmlns:a16="http://schemas.microsoft.com/office/drawing/2014/main" id="{CD849FC5-FAB6-459E-BFD5-5E55FA876723}"/>
              </a:ext>
            </a:extLst>
          </p:cNvPr>
          <p:cNvSpPr>
            <a:spLocks noGrp="1"/>
          </p:cNvSpPr>
          <p:nvPr>
            <p:ph type="sldNum" sz="quarter" idx="17"/>
          </p:nvPr>
        </p:nvSpPr>
        <p:spPr>
          <a:xfrm>
            <a:off x="757515" y="6356350"/>
            <a:ext cx="386443" cy="365125"/>
          </a:xfrm>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5066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Text Page_Red/Blue">
    <p:spTree>
      <p:nvGrpSpPr>
        <p:cNvPr id="1" name=""/>
        <p:cNvGrpSpPr/>
        <p:nvPr/>
      </p:nvGrpSpPr>
      <p:grpSpPr>
        <a:xfrm>
          <a:off x="0" y="0"/>
          <a:ext cx="0" cy="0"/>
          <a:chOff x="0" y="0"/>
          <a:chExt cx="0" cy="0"/>
        </a:xfrm>
      </p:grpSpPr>
      <p:pic>
        <p:nvPicPr>
          <p:cNvPr id="14" name="Picture 13" descr="A close up of a logo&#10;&#10;Description automatically generated">
            <a:extLst>
              <a:ext uri="{FF2B5EF4-FFF2-40B4-BE49-F238E27FC236}">
                <a16:creationId xmlns:a16="http://schemas.microsoft.com/office/drawing/2014/main" id="{36A2CDB1-76DC-4D45-A239-7560BDF9EC1E}"/>
              </a:ext>
            </a:extLst>
          </p:cNvPr>
          <p:cNvPicPr>
            <a:picLocks noChangeAspect="1"/>
          </p:cNvPicPr>
          <p:nvPr userDrawn="1">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0768624" y="2933700"/>
            <a:ext cx="1435474" cy="39243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EDAD70B7-BA40-3743-8401-26E293D6A0A9}"/>
              </a:ext>
            </a:extLst>
          </p:cNvPr>
          <p:cNvPicPr>
            <a:picLocks noChangeAspect="1"/>
          </p:cNvPicPr>
          <p:nvPr userDrawn="1">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0" y="-6050"/>
            <a:ext cx="1283034" cy="2552700"/>
          </a:xfrm>
          <a:prstGeom prst="rect">
            <a:avLst/>
          </a:prstGeom>
        </p:spPr>
      </p:pic>
      <p:sp>
        <p:nvSpPr>
          <p:cNvPr id="5" name="Slide Number Placeholder 4"/>
          <p:cNvSpPr>
            <a:spLocks noGrp="1"/>
          </p:cNvSpPr>
          <p:nvPr userDrawn="1">
            <p:ph type="sldNum" sz="quarter" idx="12"/>
            <p:custDataLst>
              <p:tags r:id="rId3"/>
            </p:custDataLst>
          </p:nvPr>
        </p:nvSpPr>
        <p:spPr/>
        <p:txBody>
          <a:bodyPr/>
          <a:lstStyle>
            <a:lvl1pPr>
              <a:defRPr b="0" i="0">
                <a:solidFill>
                  <a:srgbClr val="4E5052"/>
                </a:solidFill>
              </a:defRPr>
            </a:lvl1pPr>
          </a:lstStyle>
          <a:p>
            <a:fld id="{C51EAA63-D034-42AE-91FA-B13B9518C7BE}" type="slidenum">
              <a:rPr lang="en-US" smtClean="0"/>
              <a:t>‹#›</a:t>
            </a:fld>
            <a:endParaRPr lang="en-US"/>
          </a:p>
        </p:txBody>
      </p:sp>
      <p:sp>
        <p:nvSpPr>
          <p:cNvPr id="17" name="Footer Placeholder 16">
            <a:extLst>
              <a:ext uri="{FF2B5EF4-FFF2-40B4-BE49-F238E27FC236}">
                <a16:creationId xmlns:a16="http://schemas.microsoft.com/office/drawing/2014/main" id="{9B59A3FD-949D-CC4A-8AA9-F99C1A50D3FD}"/>
              </a:ext>
            </a:extLst>
          </p:cNvPr>
          <p:cNvSpPr>
            <a:spLocks noGrp="1"/>
          </p:cNvSpPr>
          <p:nvPr userDrawn="1">
            <p:ph type="ftr" sz="quarter" idx="15"/>
            <p:custDataLst>
              <p:tags r:id="rId4"/>
            </p:custDataLst>
          </p:nvPr>
        </p:nvSpPr>
        <p:spPr>
          <a:xfrm>
            <a:off x="3009027" y="6556248"/>
            <a:ext cx="8232396" cy="182880"/>
          </a:xfrm>
        </p:spPr>
        <p:txBody>
          <a:bodyPr/>
          <a:lstStyle>
            <a:lvl1pPr>
              <a:defRPr b="0" i="0">
                <a:solidFill>
                  <a:srgbClr val="4E5052"/>
                </a:solidFill>
              </a:defRPr>
            </a:lvl1pPr>
          </a:lstStyle>
          <a:p>
            <a:r>
              <a:rPr lang="en-US"/>
              <a:t>Copyright © 2019, Oracle and/or its affiliates. All rights reserved.</a:t>
            </a:r>
          </a:p>
        </p:txBody>
      </p:sp>
      <p:sp>
        <p:nvSpPr>
          <p:cNvPr id="21" name="Title 6">
            <a:extLst>
              <a:ext uri="{FF2B5EF4-FFF2-40B4-BE49-F238E27FC236}">
                <a16:creationId xmlns:a16="http://schemas.microsoft.com/office/drawing/2014/main" id="{2394AD5B-EDB1-1C41-9293-C1EF57CACA72}"/>
              </a:ext>
            </a:extLst>
          </p:cNvPr>
          <p:cNvSpPr>
            <a:spLocks noGrp="1"/>
          </p:cNvSpPr>
          <p:nvPr>
            <p:ph type="title"/>
            <p:custDataLst>
              <p:tags r:id="rId5"/>
            </p:custDataLst>
          </p:nvPr>
        </p:nvSpPr>
        <p:spPr>
          <a:xfrm>
            <a:off x="531950" y="548640"/>
            <a:ext cx="11128098" cy="889000"/>
          </a:xfrm>
        </p:spPr>
        <p:txBody>
          <a:bodyPr anchor="b"/>
          <a:lstStyle>
            <a:lvl1pPr>
              <a:defRPr b="0" i="0">
                <a:solidFill>
                  <a:srgbClr val="4E5052"/>
                </a:solidFill>
              </a:defRPr>
            </a:lvl1pPr>
          </a:lstStyle>
          <a:p>
            <a:endParaRPr/>
          </a:p>
        </p:txBody>
      </p:sp>
      <p:sp>
        <p:nvSpPr>
          <p:cNvPr id="11" name="Text Placeholder 11">
            <a:extLst>
              <a:ext uri="{FF2B5EF4-FFF2-40B4-BE49-F238E27FC236}">
                <a16:creationId xmlns:a16="http://schemas.microsoft.com/office/drawing/2014/main" id="{406AF51B-3909-2240-A3B4-A3E714163FB5}"/>
              </a:ext>
            </a:extLst>
          </p:cNvPr>
          <p:cNvSpPr>
            <a:spLocks noGrp="1"/>
          </p:cNvSpPr>
          <p:nvPr>
            <p:ph type="body" sz="quarter" idx="14"/>
            <p:custDataLst>
              <p:tags r:id="rId6"/>
            </p:custDataLst>
          </p:nvPr>
        </p:nvSpPr>
        <p:spPr>
          <a:xfrm>
            <a:off x="531953" y="1677432"/>
            <a:ext cx="11128096" cy="4381213"/>
          </a:xfrm>
          <a:prstGeom prst="rect">
            <a:avLst/>
          </a:prstGeom>
        </p:spPr>
        <p:txBody>
          <a:bodyPr/>
          <a:lstStyle>
            <a:lvl1pPr>
              <a:defRPr sz="2400" b="0" i="0">
                <a:solidFill>
                  <a:srgbClr val="4E5052"/>
                </a:solidFill>
              </a:defRPr>
            </a:lvl1pPr>
            <a:lvl2pPr>
              <a:defRPr sz="2000" b="0" i="0">
                <a:solidFill>
                  <a:srgbClr val="4E5052"/>
                </a:solidFill>
              </a:defRPr>
            </a:lvl2pPr>
            <a:lvl3pPr>
              <a:defRPr sz="2000" b="0" i="0">
                <a:solidFill>
                  <a:srgbClr val="4E5052"/>
                </a:solidFill>
              </a:defRPr>
            </a:lvl3pPr>
            <a:lvl4pPr>
              <a:defRPr sz="1800" b="0" i="0">
                <a:solidFill>
                  <a:srgbClr val="4E5052"/>
                </a:solidFill>
              </a:defRPr>
            </a:lvl4pPr>
            <a:lvl5pPr>
              <a:defRPr sz="1600" b="0" i="0">
                <a:solidFill>
                  <a:srgbClr val="4E505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750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Text Page_Blu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894C2C3-BEEB-FD43-AF9C-26216845FF95}"/>
              </a:ext>
            </a:extLst>
          </p:cNvPr>
          <p:cNvPicPr>
            <a:picLocks noChangeAspect="1"/>
          </p:cNvPicPr>
          <p:nvPr userDrawn="1">
            <p:custDataLst>
              <p:tags r:id="rId1"/>
            </p:custDataLst>
          </p:nvPr>
        </p:nvPicPr>
        <p:blipFill>
          <a:blip r:embed="rId10">
            <a:duotone>
              <a:schemeClr val="accent4">
                <a:shade val="45000"/>
                <a:satMod val="135000"/>
              </a:schemeClr>
              <a:prstClr val="white"/>
            </a:duotone>
            <a:alphaModFix amt="35000"/>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a:ext>
            </a:extLst>
          </a:blip>
          <a:stretch>
            <a:fillRect/>
          </a:stretch>
        </p:blipFill>
        <p:spPr bwMode="gray">
          <a:xfrm>
            <a:off x="0" y="0"/>
            <a:ext cx="12192001" cy="6858000"/>
          </a:xfrm>
          <a:prstGeom prst="rect">
            <a:avLst/>
          </a:prstGeom>
          <a:ln w="19050">
            <a:noFill/>
          </a:ln>
          <a:effectLst/>
        </p:spPr>
      </p:pic>
      <p:pic>
        <p:nvPicPr>
          <p:cNvPr id="13" name="Picture 12" descr="A close up of a logo&#10;&#10;Description automatically generated">
            <a:extLst>
              <a:ext uri="{FF2B5EF4-FFF2-40B4-BE49-F238E27FC236}">
                <a16:creationId xmlns:a16="http://schemas.microsoft.com/office/drawing/2014/main" id="{AFF9B245-0EE8-2143-9F4F-A3B49B76D13A}"/>
              </a:ext>
            </a:extLst>
          </p:cNvPr>
          <p:cNvPicPr>
            <a:picLocks noChangeAspect="1"/>
          </p:cNvPicPr>
          <p:nvPr userDrawn="1">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10781326" y="2946400"/>
            <a:ext cx="1422771" cy="3911600"/>
          </a:xfrm>
          <a:prstGeom prst="rect">
            <a:avLst/>
          </a:prstGeom>
        </p:spPr>
      </p:pic>
      <p:pic>
        <p:nvPicPr>
          <p:cNvPr id="14" name="Picture 13" descr="A close up of a logo&#10;&#10;Description automatically generated">
            <a:extLst>
              <a:ext uri="{FF2B5EF4-FFF2-40B4-BE49-F238E27FC236}">
                <a16:creationId xmlns:a16="http://schemas.microsoft.com/office/drawing/2014/main" id="{4F006DE5-EAED-0E40-864D-209697184215}"/>
              </a:ext>
            </a:extLst>
          </p:cNvPr>
          <p:cNvPicPr>
            <a:picLocks noChangeAspect="1"/>
          </p:cNvPicPr>
          <p:nvPr userDrawn="1">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0" y="-6050"/>
            <a:ext cx="1283034" cy="2552700"/>
          </a:xfrm>
          <a:prstGeom prst="rect">
            <a:avLst/>
          </a:prstGeom>
        </p:spPr>
      </p:pic>
      <p:sp>
        <p:nvSpPr>
          <p:cNvPr id="5" name="Slide Number Placeholder 4"/>
          <p:cNvSpPr>
            <a:spLocks noGrp="1"/>
          </p:cNvSpPr>
          <p:nvPr>
            <p:ph type="sldNum" sz="quarter" idx="12"/>
            <p:custDataLst>
              <p:tags r:id="rId4"/>
            </p:custDataLst>
          </p:nvPr>
        </p:nvSpPr>
        <p:spPr/>
        <p:txBody>
          <a:bodyPr/>
          <a:lstStyle>
            <a:lvl1pPr>
              <a:defRPr>
                <a:solidFill>
                  <a:srgbClr val="4E5052"/>
                </a:solidFill>
              </a:defRPr>
            </a:lvl1pPr>
          </a:lstStyle>
          <a:p>
            <a:fld id="{C51EAA63-D034-42AE-91FA-B13B9518C7BE}" type="slidenum">
              <a:rPr lang="en-US" smtClean="0"/>
              <a:t>‹#›</a:t>
            </a:fld>
            <a:endParaRPr lang="en-US"/>
          </a:p>
        </p:txBody>
      </p:sp>
      <p:sp>
        <p:nvSpPr>
          <p:cNvPr id="17" name="Footer Placeholder 16">
            <a:extLst>
              <a:ext uri="{FF2B5EF4-FFF2-40B4-BE49-F238E27FC236}">
                <a16:creationId xmlns:a16="http://schemas.microsoft.com/office/drawing/2014/main" id="{9B59A3FD-949D-CC4A-8AA9-F99C1A50D3FD}"/>
              </a:ext>
            </a:extLst>
          </p:cNvPr>
          <p:cNvSpPr>
            <a:spLocks noGrp="1"/>
          </p:cNvSpPr>
          <p:nvPr>
            <p:ph type="ftr" sz="quarter" idx="15"/>
            <p:custDataLst>
              <p:tags r:id="rId5"/>
            </p:custDataLst>
          </p:nvPr>
        </p:nvSpPr>
        <p:spPr>
          <a:xfrm>
            <a:off x="3009027" y="6556248"/>
            <a:ext cx="8232396" cy="182880"/>
          </a:xfrm>
        </p:spPr>
        <p:txBody>
          <a:bodyPr/>
          <a:lstStyle>
            <a:lvl1pPr>
              <a:defRPr>
                <a:solidFill>
                  <a:srgbClr val="4E5052"/>
                </a:solidFill>
              </a:defRPr>
            </a:lvl1pPr>
          </a:lstStyle>
          <a:p>
            <a:r>
              <a:rPr lang="en-US"/>
              <a:t>Copyright © 2019, Oracle and/or its affiliates. All rights reserved.</a:t>
            </a:r>
          </a:p>
        </p:txBody>
      </p:sp>
      <p:sp>
        <p:nvSpPr>
          <p:cNvPr id="22" name="Title 6">
            <a:extLst>
              <a:ext uri="{FF2B5EF4-FFF2-40B4-BE49-F238E27FC236}">
                <a16:creationId xmlns:a16="http://schemas.microsoft.com/office/drawing/2014/main" id="{FF7C4FB4-7BA2-144A-81D7-2AE54EB76C81}"/>
              </a:ext>
            </a:extLst>
          </p:cNvPr>
          <p:cNvSpPr>
            <a:spLocks noGrp="1"/>
          </p:cNvSpPr>
          <p:nvPr>
            <p:ph type="title"/>
            <p:custDataLst>
              <p:tags r:id="rId6"/>
            </p:custDataLst>
          </p:nvPr>
        </p:nvSpPr>
        <p:spPr>
          <a:xfrm>
            <a:off x="531951" y="548640"/>
            <a:ext cx="8801638" cy="889000"/>
          </a:xfrm>
        </p:spPr>
        <p:txBody>
          <a:bodyPr anchor="b"/>
          <a:lstStyle>
            <a:lvl1pPr>
              <a:defRPr>
                <a:solidFill>
                  <a:srgbClr val="4E5052"/>
                </a:solidFill>
              </a:defRPr>
            </a:lvl1pPr>
          </a:lstStyle>
          <a:p>
            <a:r>
              <a:rPr lang="en-US"/>
              <a:t>Click to edit Master title style</a:t>
            </a:r>
            <a:endParaRPr/>
          </a:p>
        </p:txBody>
      </p:sp>
      <p:sp>
        <p:nvSpPr>
          <p:cNvPr id="23" name="Text Placeholder 2">
            <a:extLst>
              <a:ext uri="{FF2B5EF4-FFF2-40B4-BE49-F238E27FC236}">
                <a16:creationId xmlns:a16="http://schemas.microsoft.com/office/drawing/2014/main" id="{7BE8A1CD-51DB-1045-8CB1-FE3AFC7FFA62}"/>
              </a:ext>
            </a:extLst>
          </p:cNvPr>
          <p:cNvSpPr>
            <a:spLocks noGrp="1"/>
          </p:cNvSpPr>
          <p:nvPr>
            <p:ph type="body" sz="quarter" idx="16"/>
            <p:custDataLst>
              <p:tags r:id="rId7"/>
            </p:custDataLst>
          </p:nvPr>
        </p:nvSpPr>
        <p:spPr>
          <a:xfrm>
            <a:off x="531950" y="1619926"/>
            <a:ext cx="8822297" cy="336727"/>
          </a:xfrm>
        </p:spPr>
        <p:txBody>
          <a:bodyPr vert="horz" lIns="0" tIns="0" rIns="0" bIns="0" rtlCol="0" anchor="t">
            <a:noAutofit/>
          </a:bodyPr>
          <a:lstStyle>
            <a:lvl1pPr>
              <a:defRPr lang="en-US" sz="2400" b="1" kern="3000" spc="0" baseline="0" smtClean="0">
                <a:solidFill>
                  <a:srgbClr val="58595B"/>
                </a:solidFill>
                <a:latin typeface="Calibri"/>
                <a:ea typeface="+mj-ea"/>
                <a:cs typeface="Calibri"/>
              </a:defRPr>
            </a:lvl1pPr>
          </a:lstStyle>
          <a:p>
            <a:pPr lvl="0">
              <a:lnSpc>
                <a:spcPct val="80000"/>
              </a:lnSpc>
              <a:spcBef>
                <a:spcPct val="0"/>
              </a:spcBef>
            </a:pPr>
            <a:r>
              <a:rPr lang="en-US"/>
              <a:t>Edit Master text styles</a:t>
            </a:r>
          </a:p>
        </p:txBody>
      </p:sp>
      <p:pic>
        <p:nvPicPr>
          <p:cNvPr id="10" name="Picture 9" descr="Oracle logo in white on red staging background" title="Oracle red badge logo">
            <a:extLst>
              <a:ext uri="{FF2B5EF4-FFF2-40B4-BE49-F238E27FC236}">
                <a16:creationId xmlns:a16="http://schemas.microsoft.com/office/drawing/2014/main" id="{DBA62522-5160-6D4C-8EE4-A7663CB0EE3F}"/>
              </a:ext>
            </a:extLst>
          </p:cNvPr>
          <p:cNvPicPr>
            <a:picLocks noChangeAspect="1"/>
          </p:cNvPicPr>
          <p:nvPr userDrawn="1">
            <p:custDataLst>
              <p:tags r:id="rId8"/>
            </p:custDataLst>
          </p:nvPr>
        </p:nvPicPr>
        <p:blipFill>
          <a:blip r:embed="rId14">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17869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OOW Thank You Light">
    <p:spTree>
      <p:nvGrpSpPr>
        <p:cNvPr id="1" name=""/>
        <p:cNvGrpSpPr/>
        <p:nvPr/>
      </p:nvGrpSpPr>
      <p:grpSpPr>
        <a:xfrm>
          <a:off x="0" y="0"/>
          <a:ext cx="0" cy="0"/>
          <a:chOff x="0" y="0"/>
          <a:chExt cx="0" cy="0"/>
        </a:xfrm>
      </p:grpSpPr>
      <p:pic>
        <p:nvPicPr>
          <p:cNvPr id="8" name="Picture 7" descr="A picture containing clothing&#10;&#10;Description automatically generated">
            <a:extLst>
              <a:ext uri="{FF2B5EF4-FFF2-40B4-BE49-F238E27FC236}">
                <a16:creationId xmlns:a16="http://schemas.microsoft.com/office/drawing/2014/main" id="{676710AB-6EFD-2B4A-BE94-FE2DBA274A2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C73D7CB-CB37-DD42-A087-9CB8C8C3084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Tree>
    <p:extLst>
      <p:ext uri="{BB962C8B-B14F-4D97-AF65-F5344CB8AC3E}">
        <p14:creationId xmlns:p14="http://schemas.microsoft.com/office/powerpoint/2010/main" val="320887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54526B7-818F-4756-B25D-7F9F41053426}"/>
              </a:ext>
            </a:extLst>
          </p:cNvPr>
          <p:cNvGrpSpPr/>
          <p:nvPr userDrawn="1"/>
        </p:nvGrpSpPr>
        <p:grpSpPr>
          <a:xfrm>
            <a:off x="-1" y="-2429"/>
            <a:ext cx="12192001" cy="6866779"/>
            <a:chOff x="-1" y="-2429"/>
            <a:chExt cx="12188826" cy="6866779"/>
          </a:xfrm>
        </p:grpSpPr>
        <p:pic>
          <p:nvPicPr>
            <p:cNvPr id="9" name="Picture 8">
              <a:extLst>
                <a:ext uri="{FF2B5EF4-FFF2-40B4-BE49-F238E27FC236}">
                  <a16:creationId xmlns:a16="http://schemas.microsoft.com/office/drawing/2014/main" id="{EAA31A7D-3B54-483E-99C2-1410177C5C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3000"/>
                      </a14:imgEffect>
                    </a14:imgLayer>
                  </a14:imgProps>
                </a:ext>
                <a:ext uri="{28A0092B-C50C-407E-A947-70E740481C1C}">
                  <a14:useLocalDpi xmlns:a14="http://schemas.microsoft.com/office/drawing/2010/main" val="0"/>
                </a:ext>
              </a:extLst>
            </a:blip>
            <a:stretch>
              <a:fillRect/>
            </a:stretch>
          </p:blipFill>
          <p:spPr bwMode="gray">
            <a:xfrm>
              <a:off x="-1" y="-2429"/>
              <a:ext cx="12188825" cy="6860429"/>
            </a:xfrm>
            <a:prstGeom prst="rect">
              <a:avLst/>
            </a:prstGeom>
          </p:spPr>
        </p:pic>
        <p:sp>
          <p:nvSpPr>
            <p:cNvPr id="10" name="Rectangle 9">
              <a:extLst>
                <a:ext uri="{FF2B5EF4-FFF2-40B4-BE49-F238E27FC236}">
                  <a16:creationId xmlns:a16="http://schemas.microsoft.com/office/drawing/2014/main" id="{64B4EEF7-ECEF-42B6-B7DA-5AB17D5AE838}"/>
                </a:ext>
              </a:extLst>
            </p:cNvPr>
            <p:cNvSpPr/>
            <p:nvPr/>
          </p:nvSpPr>
          <p:spPr>
            <a:xfrm>
              <a:off x="0" y="0"/>
              <a:ext cx="12188825" cy="1786823"/>
            </a:xfrm>
            <a:prstGeom prst="rect">
              <a:avLst/>
            </a:prstGeom>
            <a:gradFill flip="none" rotWithShape="1">
              <a:gsLst>
                <a:gs pos="98421">
                  <a:srgbClr val="1A2536"/>
                </a:gs>
                <a:gs pos="0">
                  <a:schemeClr val="tx2">
                    <a:alpha val="0"/>
                  </a:schemeClr>
                </a:gs>
                <a:gs pos="33000">
                  <a:schemeClr val="tx2">
                    <a:alpha val="42000"/>
                  </a:schemeClr>
                </a:gs>
              </a:gsLst>
              <a:lin ang="162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dirty="0">
                <a:solidFill>
                  <a:srgbClr val="FFFFFF"/>
                </a:solidFill>
              </a:endParaRPr>
            </a:p>
          </p:txBody>
        </p:sp>
        <p:grpSp>
          <p:nvGrpSpPr>
            <p:cNvPr id="11" name="Group 10">
              <a:extLst>
                <a:ext uri="{FF2B5EF4-FFF2-40B4-BE49-F238E27FC236}">
                  <a16:creationId xmlns:a16="http://schemas.microsoft.com/office/drawing/2014/main" id="{C5BF3EC7-22AC-4C1E-B542-2D1B6065233E}"/>
                </a:ext>
              </a:extLst>
            </p:cNvPr>
            <p:cNvGrpSpPr/>
            <p:nvPr/>
          </p:nvGrpSpPr>
          <p:grpSpPr>
            <a:xfrm flipH="1">
              <a:off x="0" y="28706"/>
              <a:ext cx="6931152" cy="6835644"/>
              <a:chOff x="5248033" y="28706"/>
              <a:chExt cx="6931152" cy="6835644"/>
            </a:xfrm>
          </p:grpSpPr>
          <p:sp>
            <p:nvSpPr>
              <p:cNvPr id="12" name="Freeform: Shape 11">
                <a:extLst>
                  <a:ext uri="{FF2B5EF4-FFF2-40B4-BE49-F238E27FC236}">
                    <a16:creationId xmlns:a16="http://schemas.microsoft.com/office/drawing/2014/main" id="{024EB3E8-E9C3-49AC-9513-28DE4D5E9412}"/>
                  </a:ext>
                </a:extLst>
              </p:cNvPr>
              <p:cNvSpPr/>
              <p:nvPr/>
            </p:nvSpPr>
            <p:spPr>
              <a:xfrm>
                <a:off x="5248033" y="28706"/>
                <a:ext cx="6931152" cy="6835644"/>
              </a:xfrm>
              <a:custGeom>
                <a:avLst/>
                <a:gdLst>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200400"/>
                  <a:gd name="connsiteX1" fmla="*/ 3225800 w 3225800"/>
                  <a:gd name="connsiteY1" fmla="*/ 0 h 3200400"/>
                  <a:gd name="connsiteX2" fmla="*/ 3225800 w 3225800"/>
                  <a:gd name="connsiteY2" fmla="*/ 3200400 h 32004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181350"/>
                  <a:gd name="connsiteX1" fmla="*/ 3225800 w 3225800"/>
                  <a:gd name="connsiteY1" fmla="*/ 0 h 3181350"/>
                  <a:gd name="connsiteX2" fmla="*/ 3225800 w 3225800"/>
                  <a:gd name="connsiteY2" fmla="*/ 3181350 h 3181350"/>
                </a:gdLst>
                <a:ahLst/>
                <a:cxnLst>
                  <a:cxn ang="0">
                    <a:pos x="connsiteX0" y="connsiteY0"/>
                  </a:cxn>
                  <a:cxn ang="0">
                    <a:pos x="connsiteX1" y="connsiteY1"/>
                  </a:cxn>
                  <a:cxn ang="0">
                    <a:pos x="connsiteX2" y="connsiteY2"/>
                  </a:cxn>
                </a:cxnLst>
                <a:rect l="l" t="t" r="r" b="b"/>
                <a:pathLst>
                  <a:path w="3225800" h="3181350">
                    <a:moveTo>
                      <a:pt x="0" y="3175000"/>
                    </a:moveTo>
                    <a:lnTo>
                      <a:pt x="3225800" y="0"/>
                    </a:lnTo>
                    <a:lnTo>
                      <a:pt x="3225800" y="3181350"/>
                    </a:lnTo>
                  </a:path>
                </a:pathLst>
              </a:custGeom>
              <a:gradFill>
                <a:gsLst>
                  <a:gs pos="0">
                    <a:srgbClr val="06576B"/>
                  </a:gs>
                  <a:gs pos="18000">
                    <a:srgbClr val="0A6D82">
                      <a:alpha val="26000"/>
                    </a:srgbClr>
                  </a:gs>
                  <a:gs pos="100000">
                    <a:srgbClr val="56A262">
                      <a:alpha val="48000"/>
                    </a:srgbClr>
                  </a:gs>
                </a:gsLst>
                <a:lin ang="0" scaled="1"/>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rgbClr val="FFFFFF"/>
                  </a:solidFill>
                </a:endParaRPr>
              </a:p>
            </p:txBody>
          </p:sp>
          <p:sp>
            <p:nvSpPr>
              <p:cNvPr id="13" name="Freeform: Shape 12">
                <a:extLst>
                  <a:ext uri="{FF2B5EF4-FFF2-40B4-BE49-F238E27FC236}">
                    <a16:creationId xmlns:a16="http://schemas.microsoft.com/office/drawing/2014/main" id="{8252FF1A-8861-486A-A444-3F32DF79E3BD}"/>
                  </a:ext>
                </a:extLst>
              </p:cNvPr>
              <p:cNvSpPr/>
              <p:nvPr/>
            </p:nvSpPr>
            <p:spPr>
              <a:xfrm>
                <a:off x="6653216" y="1408176"/>
                <a:ext cx="5525969" cy="5449824"/>
              </a:xfrm>
              <a:custGeom>
                <a:avLst/>
                <a:gdLst>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200400"/>
                  <a:gd name="connsiteX1" fmla="*/ 3225800 w 3225800"/>
                  <a:gd name="connsiteY1" fmla="*/ 0 h 3200400"/>
                  <a:gd name="connsiteX2" fmla="*/ 3225800 w 3225800"/>
                  <a:gd name="connsiteY2" fmla="*/ 3200400 h 32004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181350"/>
                  <a:gd name="connsiteX1" fmla="*/ 3225800 w 3225800"/>
                  <a:gd name="connsiteY1" fmla="*/ 0 h 3181350"/>
                  <a:gd name="connsiteX2" fmla="*/ 3225800 w 3225800"/>
                  <a:gd name="connsiteY2" fmla="*/ 3181350 h 3181350"/>
                </a:gdLst>
                <a:ahLst/>
                <a:cxnLst>
                  <a:cxn ang="0">
                    <a:pos x="connsiteX0" y="connsiteY0"/>
                  </a:cxn>
                  <a:cxn ang="0">
                    <a:pos x="connsiteX1" y="connsiteY1"/>
                  </a:cxn>
                  <a:cxn ang="0">
                    <a:pos x="connsiteX2" y="connsiteY2"/>
                  </a:cxn>
                </a:cxnLst>
                <a:rect l="l" t="t" r="r" b="b"/>
                <a:pathLst>
                  <a:path w="3225800" h="3181350">
                    <a:moveTo>
                      <a:pt x="0" y="3175000"/>
                    </a:moveTo>
                    <a:lnTo>
                      <a:pt x="3225800" y="0"/>
                    </a:lnTo>
                    <a:lnTo>
                      <a:pt x="3225800" y="3181350"/>
                    </a:lnTo>
                  </a:path>
                </a:pathLst>
              </a:custGeom>
              <a:gradFill>
                <a:gsLst>
                  <a:gs pos="0">
                    <a:srgbClr val="06576B"/>
                  </a:gs>
                  <a:gs pos="18000">
                    <a:srgbClr val="0A6D82"/>
                  </a:gs>
                  <a:gs pos="100000">
                    <a:srgbClr val="56A262">
                      <a:alpha val="0"/>
                    </a:srgbClr>
                  </a:gs>
                </a:gsLst>
                <a:lin ang="0" scaled="1"/>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rgbClr val="FFFFFF"/>
                  </a:solidFill>
                </a:endParaRPr>
              </a:p>
            </p:txBody>
          </p:sp>
        </p:grpSp>
      </p:grpSp>
      <p:sp>
        <p:nvSpPr>
          <p:cNvPr id="2" name="Title 1">
            <a:extLst>
              <a:ext uri="{FF2B5EF4-FFF2-40B4-BE49-F238E27FC236}">
                <a16:creationId xmlns:a16="http://schemas.microsoft.com/office/drawing/2014/main" id="{E08AE5D8-3738-41A7-B781-72960EB50D4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E8F5314-785F-4A34-B10E-5F83D9B2D5EC}"/>
              </a:ext>
            </a:extLst>
          </p:cNvPr>
          <p:cNvSpPr>
            <a:spLocks noGrp="1"/>
          </p:cNvSpPr>
          <p:nvPr>
            <p:ph type="sldNum" sz="quarter" idx="10"/>
          </p:nvPr>
        </p:nvSpPr>
        <p:spPr/>
        <p:txBody>
          <a:bodyPr/>
          <a:lstStyle>
            <a:lvl1pPr>
              <a:defRPr>
                <a:solidFill>
                  <a:schemeClr val="bg1"/>
                </a:solidFill>
              </a:defRPr>
            </a:lvl1pPr>
          </a:lstStyle>
          <a:p>
            <a:fld id="{C51EAA63-D034-42AE-91FA-B13B9518C7BE}" type="slidenum">
              <a:rPr lang="en-US" smtClean="0"/>
              <a:pPr/>
              <a:t>‹#›</a:t>
            </a:fld>
            <a:endParaRPr lang="en-US" dirty="0"/>
          </a:p>
        </p:txBody>
      </p:sp>
      <p:sp>
        <p:nvSpPr>
          <p:cNvPr id="4" name="Footer Placeholder 3">
            <a:extLst>
              <a:ext uri="{FF2B5EF4-FFF2-40B4-BE49-F238E27FC236}">
                <a16:creationId xmlns:a16="http://schemas.microsoft.com/office/drawing/2014/main" id="{9DBD9F3D-1026-44CE-AD06-C7B8A1A95C46}"/>
              </a:ext>
            </a:extLst>
          </p:cNvPr>
          <p:cNvSpPr>
            <a:spLocks noGrp="1"/>
          </p:cNvSpPr>
          <p:nvPr>
            <p:ph type="ftr" sz="quarter" idx="11"/>
          </p:nvPr>
        </p:nvSpPr>
        <p:spPr/>
        <p:txBody>
          <a:bodyPr/>
          <a:lstStyle>
            <a:lvl1pPr>
              <a:defRPr>
                <a:solidFill>
                  <a:schemeClr val="bg1"/>
                </a:solidFill>
              </a:defRPr>
            </a:lvl1pPr>
          </a:lstStyle>
          <a:p>
            <a:r>
              <a:rPr lang="en-US"/>
              <a:t>Copyright © 2019, Oracle and/or its affiliates. All rights reserved.</a:t>
            </a:r>
            <a:endParaRPr lang="en-US" dirty="0"/>
          </a:p>
        </p:txBody>
      </p:sp>
      <p:grpSp>
        <p:nvGrpSpPr>
          <p:cNvPr id="14" name="Group 13">
            <a:extLst>
              <a:ext uri="{FF2B5EF4-FFF2-40B4-BE49-F238E27FC236}">
                <a16:creationId xmlns:a16="http://schemas.microsoft.com/office/drawing/2014/main" id="{96694749-A5AA-4ED8-AF28-621B3C30661C}"/>
              </a:ext>
            </a:extLst>
          </p:cNvPr>
          <p:cNvGrpSpPr/>
          <p:nvPr userDrawn="1"/>
        </p:nvGrpSpPr>
        <p:grpSpPr>
          <a:xfrm>
            <a:off x="530490" y="6263640"/>
            <a:ext cx="1625561" cy="594360"/>
            <a:chOff x="530352" y="6263640"/>
            <a:chExt cx="1625138" cy="594360"/>
          </a:xfrm>
        </p:grpSpPr>
        <p:sp>
          <p:nvSpPr>
            <p:cNvPr id="15" name="Rectangle 14">
              <a:extLst>
                <a:ext uri="{FF2B5EF4-FFF2-40B4-BE49-F238E27FC236}">
                  <a16:creationId xmlns:a16="http://schemas.microsoft.com/office/drawing/2014/main" id="{F476B159-05EE-4C77-BFAA-99B97232FE56}"/>
                </a:ext>
              </a:extLst>
            </p:cNvPr>
            <p:cNvSpPr/>
            <p:nvPr userDrawn="1"/>
          </p:nvSpPr>
          <p:spPr>
            <a:xfrm>
              <a:off x="530352" y="6263640"/>
              <a:ext cx="1625138" cy="59436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dirty="0"/>
            </a:p>
          </p:txBody>
        </p:sp>
        <p:pic>
          <p:nvPicPr>
            <p:cNvPr id="16" name="Picture 15" descr="A picture containing object&#10;&#10;Description automatically generated">
              <a:extLst>
                <a:ext uri="{FF2B5EF4-FFF2-40B4-BE49-F238E27FC236}">
                  <a16:creationId xmlns:a16="http://schemas.microsoft.com/office/drawing/2014/main" id="{BB896599-566A-4552-A2CF-5EA0ED72DAF0}"/>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42794"/>
            <a:stretch/>
          </p:blipFill>
          <p:spPr>
            <a:xfrm>
              <a:off x="765296" y="6462215"/>
              <a:ext cx="1210988" cy="167775"/>
            </a:xfrm>
            <a:prstGeom prst="rect">
              <a:avLst/>
            </a:prstGeom>
          </p:spPr>
        </p:pic>
      </p:grpSp>
    </p:spTree>
    <p:extLst>
      <p:ext uri="{BB962C8B-B14F-4D97-AF65-F5344CB8AC3E}">
        <p14:creationId xmlns:p14="http://schemas.microsoft.com/office/powerpoint/2010/main" val="268079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ark Cover ">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A8E5EA-5030-48C4-99E7-E61D164BDE96}"/>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3885429" y="3138723"/>
            <a:ext cx="4421144" cy="580554"/>
          </a:xfrm>
          <a:prstGeom prst="rect">
            <a:avLst/>
          </a:prstGeom>
        </p:spPr>
      </p:pic>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13009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Section Title</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Title</a:t>
            </a:r>
          </a:p>
          <a:p>
            <a:pPr lvl="0"/>
            <a:r>
              <a:rPr lang="en-US" dirty="0"/>
              <a:t>Title</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23110D3-773C-B545-8C9E-0C332E18F2EF}"/>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3" name="Footer Placeholder 2">
            <a:extLst>
              <a:ext uri="{FF2B5EF4-FFF2-40B4-BE49-F238E27FC236}">
                <a16:creationId xmlns:a16="http://schemas.microsoft.com/office/drawing/2014/main" id="{4F295189-4AA6-4DF0-8D9C-4EE4C2A9786E}"/>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5" name="Slide Number Placeholder 3">
            <a:extLst>
              <a:ext uri="{FF2B5EF4-FFF2-40B4-BE49-F238E27FC236}">
                <a16:creationId xmlns:a16="http://schemas.microsoft.com/office/drawing/2014/main" id="{3DA4A932-CE91-4C74-A0BB-B2E38B534A4A}"/>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77194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OOW Title Slide Textured">
    <p:spTree>
      <p:nvGrpSpPr>
        <p:cNvPr id="1" name=""/>
        <p:cNvGrpSpPr/>
        <p:nvPr/>
      </p:nvGrpSpPr>
      <p:grpSpPr>
        <a:xfrm>
          <a:off x="0" y="0"/>
          <a:ext cx="0" cy="0"/>
          <a:chOff x="0" y="0"/>
          <a:chExt cx="0" cy="0"/>
        </a:xfrm>
      </p:grpSpPr>
      <p:pic>
        <p:nvPicPr>
          <p:cNvPr id="6" name="Picture 5" descr="A picture containing table, elephant, clothing&#10;&#10;Description automatically generated">
            <a:extLst>
              <a:ext uri="{FF2B5EF4-FFF2-40B4-BE49-F238E27FC236}">
                <a16:creationId xmlns:a16="http://schemas.microsoft.com/office/drawing/2014/main" id="{D273174A-9006-FF4E-827B-9317F3AE38E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0F02490B-080B-9646-8A95-ECD989138C4C}"/>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1300774" y="1766598"/>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Section Title</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1300774" y="3781093"/>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1300774" y="4278456"/>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Title</a:t>
            </a:r>
          </a:p>
          <a:p>
            <a:pPr lvl="0"/>
            <a:r>
              <a:rPr lang="en-US" dirty="0"/>
              <a:t>Title</a:t>
            </a:r>
          </a:p>
          <a:p>
            <a:pPr lvl="0"/>
            <a:endParaRPr lang="en-US" dirty="0"/>
          </a:p>
        </p:txBody>
      </p:sp>
      <p:sp>
        <p:nvSpPr>
          <p:cNvPr id="15" name="Rectangle 14">
            <a:extLst>
              <a:ext uri="{FF2B5EF4-FFF2-40B4-BE49-F238E27FC236}">
                <a16:creationId xmlns:a16="http://schemas.microsoft.com/office/drawing/2014/main" id="{5D67E56D-4C0D-454A-AEE8-2349559EAAB5}"/>
              </a:ext>
            </a:extLst>
          </p:cNvPr>
          <p:cNvSpPr/>
          <p:nvPr userDrawn="1"/>
        </p:nvSpPr>
        <p:spPr>
          <a:xfrm>
            <a:off x="1294687" y="3436492"/>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1" name="Picture 10">
            <a:extLst>
              <a:ext uri="{FF2B5EF4-FFF2-40B4-BE49-F238E27FC236}">
                <a16:creationId xmlns:a16="http://schemas.microsoft.com/office/drawing/2014/main" id="{411C252B-9B2A-FA4E-807C-76928A0B17CC}"/>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Tree>
    <p:extLst>
      <p:ext uri="{BB962C8B-B14F-4D97-AF65-F5344CB8AC3E}">
        <p14:creationId xmlns:p14="http://schemas.microsoft.com/office/powerpoint/2010/main" val="370686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89B5-847F-A64E-B8CD-63208B3E12D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1486BD5-8F6B-2847-B654-47990D5F30E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88E814-F505-E346-ACDA-9A1752BD21F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AA7C73E-43C6-CE42-84F3-FB51588EB79D}"/>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9725949E-FADD-2049-9C64-C959768067A6}"/>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3361118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OW Title Alternat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842000" y="0"/>
            <a:ext cx="6096000" cy="6858000"/>
          </a:xfrm>
          <a:prstGeom prst="rect">
            <a:avLst/>
          </a:prstGeom>
        </p:spPr>
      </p:pic>
      <p:pic>
        <p:nvPicPr>
          <p:cNvPr id="5" name="Picture 4">
            <a:extLst>
              <a:ext uri="{FF2B5EF4-FFF2-40B4-BE49-F238E27FC236}">
                <a16:creationId xmlns:a16="http://schemas.microsoft.com/office/drawing/2014/main" id="{919CFDD5-2DA7-954C-AF86-6FDF30E379B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38000"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hasCustomPrompt="1"/>
          </p:nvPr>
        </p:nvSpPr>
        <p:spPr>
          <a:xfrm>
            <a:off x="5841153" y="0"/>
            <a:ext cx="6096000" cy="6857999"/>
          </a:xfrm>
        </p:spPr>
        <p:txBody>
          <a:bodyPr/>
          <a:lstStyle>
            <a:lvl1pPr>
              <a:defRPr/>
            </a:lvl1pPr>
          </a:lstStyle>
          <a:p>
            <a:r>
              <a:rPr lang="en-US" dirty="0"/>
              <a:t>Insert Picture Here</a:t>
            </a:r>
          </a:p>
        </p:txBody>
      </p:sp>
      <p:pic>
        <p:nvPicPr>
          <p:cNvPr id="10" name="Picture 9">
            <a:extLst>
              <a:ext uri="{FF2B5EF4-FFF2-40B4-BE49-F238E27FC236}">
                <a16:creationId xmlns:a16="http://schemas.microsoft.com/office/drawing/2014/main" id="{32686F78-65B2-0E49-8DF8-40FC0342AF0E}"/>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53962881-7BC0-482B-A9C1-33AE34D8EF28}"/>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4076542F-694D-4C01-852F-2001D98ACBFF}"/>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09135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OW Thank You">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A5E3A32-1D20-FB48-82F9-74D53A933C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4417" r="1"/>
          <a:stretch/>
        </p:blipFill>
        <p:spPr>
          <a:xfrm>
            <a:off x="5415516" y="0"/>
            <a:ext cx="6776483"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92B981-4AE0-2A40-8972-DF3543B87A0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2" name="Footer Placeholder 2">
            <a:extLst>
              <a:ext uri="{FF2B5EF4-FFF2-40B4-BE49-F238E27FC236}">
                <a16:creationId xmlns:a16="http://schemas.microsoft.com/office/drawing/2014/main" id="{6DBFEED8-038B-4CAC-A5FF-E3CB9FDDF106}"/>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05E0B1F6-EB32-4283-882E-DF99ADE8A544}"/>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84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OW Guest Title">
    <p:bg>
      <p:bgPr>
        <a:solidFill>
          <a:srgbClr val="703F49"/>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C3E251-F4D9-CE45-B8C9-C097973A2B0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6C6AE12F-6D6E-994F-8A9D-32F8AB313C46}"/>
              </a:ext>
            </a:extLst>
          </p:cNvPr>
          <p:cNvSpPr>
            <a:spLocks noGrp="1"/>
          </p:cNvSpPr>
          <p:nvPr>
            <p:ph type="pic" sz="quarter" idx="10" hasCustomPrompt="1"/>
          </p:nvPr>
        </p:nvSpPr>
        <p:spPr>
          <a:xfrm>
            <a:off x="6096000" y="0"/>
            <a:ext cx="6096000" cy="6858000"/>
          </a:xfrm>
        </p:spPr>
        <p:txBody>
          <a:bodyPr/>
          <a:lstStyle>
            <a:lvl1pPr>
              <a:defRPr/>
            </a:lvl1pPr>
          </a:lstStyle>
          <a:p>
            <a:r>
              <a:rPr lang="en-US" dirty="0"/>
              <a:t>Insert Picture Here</a:t>
            </a:r>
          </a:p>
        </p:txBody>
      </p:sp>
      <p:sp>
        <p:nvSpPr>
          <p:cNvPr id="11" name="Footer Placeholder 2">
            <a:extLst>
              <a:ext uri="{FF2B5EF4-FFF2-40B4-BE49-F238E27FC236}">
                <a16:creationId xmlns:a16="http://schemas.microsoft.com/office/drawing/2014/main" id="{4CB045F3-323A-46FC-8246-19029849AC44}"/>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2F06BF24-3565-42B3-8509-80C3D4045E41}"/>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8261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OOW Agenda">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5029200"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3000" b="1" i="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Day</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947988"/>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00:00-00:00</a:t>
            </a:r>
            <a:br>
              <a:rPr lang="en-US" dirty="0"/>
            </a:br>
            <a:endParaRPr lang="en-US" dirty="0"/>
          </a:p>
          <a:p>
            <a:pPr lvl="0"/>
            <a:r>
              <a:rPr lang="en-US" dirty="0"/>
              <a:t>00:00-00:00</a:t>
            </a:r>
            <a:br>
              <a:rPr lang="en-US" dirty="0"/>
            </a:br>
            <a:endParaRPr lang="en-US" dirty="0"/>
          </a:p>
          <a:p>
            <a:pPr lvl="0"/>
            <a:r>
              <a:rPr lang="en-US" dirty="0"/>
              <a:t>00:00-00:00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947988"/>
            <a:ext cx="417277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sp>
        <p:nvSpPr>
          <p:cNvPr id="20" name="Text Placeholder 19">
            <a:extLst>
              <a:ext uri="{FF2B5EF4-FFF2-40B4-BE49-F238E27FC236}">
                <a16:creationId xmlns:a16="http://schemas.microsoft.com/office/drawing/2014/main" id="{9DAC5812-8F05-0440-9062-7A43B2DB6AA6}"/>
              </a:ext>
            </a:extLst>
          </p:cNvPr>
          <p:cNvSpPr>
            <a:spLocks noGrp="1"/>
          </p:cNvSpPr>
          <p:nvPr>
            <p:ph type="body" sz="quarter" idx="12" hasCustomPrompt="1"/>
          </p:nvPr>
        </p:nvSpPr>
        <p:spPr>
          <a:xfrm>
            <a:off x="6088270" y="2289175"/>
            <a:ext cx="5029200" cy="548640"/>
          </a:xfrm>
        </p:spPr>
        <p:txBody>
          <a:bodyPr vert="horz" lIns="0" tIns="45720" rIns="0" bIns="45720" rtlCol="0">
            <a:normAutofit/>
          </a:bodyPr>
          <a:lstStyle>
            <a:lvl1pPr>
              <a:defRPr lang="en-US" sz="3000" b="1" i="0" dirty="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22" name="Text Placeholder 21">
            <a:extLst>
              <a:ext uri="{FF2B5EF4-FFF2-40B4-BE49-F238E27FC236}">
                <a16:creationId xmlns:a16="http://schemas.microsoft.com/office/drawing/2014/main" id="{2B9790FE-CFCA-0344-AFF7-854517B39753}"/>
              </a:ext>
            </a:extLst>
          </p:cNvPr>
          <p:cNvSpPr>
            <a:spLocks noGrp="1"/>
          </p:cNvSpPr>
          <p:nvPr>
            <p:ph type="body" sz="quarter" idx="13" hasCustomPrompt="1"/>
          </p:nvPr>
        </p:nvSpPr>
        <p:spPr>
          <a:xfrm>
            <a:off x="6088270" y="2947988"/>
            <a:ext cx="822960" cy="3236976"/>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00:00-00:00</a:t>
            </a:r>
            <a:br>
              <a:rPr lang="en-US" dirty="0"/>
            </a:br>
            <a:endParaRPr lang="en-US" dirty="0"/>
          </a:p>
          <a:p>
            <a:pPr lvl="0"/>
            <a:r>
              <a:rPr lang="en-US" dirty="0"/>
              <a:t>00:00-00:00</a:t>
            </a:r>
            <a:br>
              <a:rPr lang="en-US" dirty="0"/>
            </a:br>
            <a:endParaRPr lang="en-US" dirty="0"/>
          </a:p>
          <a:p>
            <a:pPr lvl="0"/>
            <a:r>
              <a:rPr lang="en-US" dirty="0"/>
              <a:t>00:00-00:00</a:t>
            </a:r>
          </a:p>
        </p:txBody>
      </p:sp>
      <p:sp>
        <p:nvSpPr>
          <p:cNvPr id="24" name="Text Placeholder 23">
            <a:extLst>
              <a:ext uri="{FF2B5EF4-FFF2-40B4-BE49-F238E27FC236}">
                <a16:creationId xmlns:a16="http://schemas.microsoft.com/office/drawing/2014/main" id="{2FF7732B-D608-9647-98B0-CFC063F3113A}"/>
              </a:ext>
            </a:extLst>
          </p:cNvPr>
          <p:cNvSpPr>
            <a:spLocks noGrp="1"/>
          </p:cNvSpPr>
          <p:nvPr>
            <p:ph type="body" sz="quarter" idx="14" hasCustomPrompt="1"/>
          </p:nvPr>
        </p:nvSpPr>
        <p:spPr>
          <a:xfrm>
            <a:off x="6946396" y="2947988"/>
            <a:ext cx="4169663" cy="3236976"/>
          </a:xfrm>
        </p:spPr>
        <p:txBody>
          <a:bodyPr vert="horz" lIns="0" tIns="45720" rIns="0" bIns="45720" rtlCol="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u="none">
                <a:solidFill>
                  <a:schemeClr val="bg1">
                    <a:lumMod val="85000"/>
                  </a:schemeClr>
                </a:solidFill>
                <a:effectLst/>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p:txBody>
      </p:sp>
      <p:pic>
        <p:nvPicPr>
          <p:cNvPr id="17" name="Picture 16">
            <a:extLst>
              <a:ext uri="{FF2B5EF4-FFF2-40B4-BE49-F238E27FC236}">
                <a16:creationId xmlns:a16="http://schemas.microsoft.com/office/drawing/2014/main" id="{E2FD8FD0-D035-7149-A473-D48765FB759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9" name="Footer Placeholder 2">
            <a:extLst>
              <a:ext uri="{FF2B5EF4-FFF2-40B4-BE49-F238E27FC236}">
                <a16:creationId xmlns:a16="http://schemas.microsoft.com/office/drawing/2014/main" id="{457F3518-3208-457E-B6C1-02AF0D738760}"/>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5" name="Slide Number Placeholder 3">
            <a:extLst>
              <a:ext uri="{FF2B5EF4-FFF2-40B4-BE49-F238E27FC236}">
                <a16:creationId xmlns:a16="http://schemas.microsoft.com/office/drawing/2014/main" id="{06228030-E4E3-45A3-945C-3F1E2094203D}"/>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208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OW Agenda One Column">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3000">
                <a:solidFill>
                  <a:schemeClr val="accent2"/>
                </a:solidFill>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339090"/>
            <a:ext cx="822960" cy="3682603"/>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00:00-00:00</a:t>
            </a:r>
            <a:br>
              <a:rPr lang="en-US" dirty="0"/>
            </a:br>
            <a:endParaRPr lang="en-US" dirty="0"/>
          </a:p>
          <a:p>
            <a:pPr lvl="0"/>
            <a:r>
              <a:rPr lang="en-US" dirty="0"/>
              <a:t>00:00-00:00</a:t>
            </a:r>
            <a:br>
              <a:rPr lang="en-US" dirty="0"/>
            </a:br>
            <a:endParaRPr lang="en-US" dirty="0"/>
          </a:p>
          <a:p>
            <a:pPr lvl="0"/>
            <a:r>
              <a:rPr lang="en-US" dirty="0"/>
              <a:t>00:00-00:00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339091"/>
            <a:ext cx="9799386" cy="368260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pic>
        <p:nvPicPr>
          <p:cNvPr id="17" name="Picture 16">
            <a:extLst>
              <a:ext uri="{FF2B5EF4-FFF2-40B4-BE49-F238E27FC236}">
                <a16:creationId xmlns:a16="http://schemas.microsoft.com/office/drawing/2014/main" id="{E2FD8FD0-D035-7149-A473-D48765FB759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0" name="Footer Placeholder 2">
            <a:extLst>
              <a:ext uri="{FF2B5EF4-FFF2-40B4-BE49-F238E27FC236}">
                <a16:creationId xmlns:a16="http://schemas.microsoft.com/office/drawing/2014/main" id="{03A263D9-05A3-4EFF-A7FA-348483E29C6F}"/>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1" name="Slide Number Placeholder 3">
            <a:extLst>
              <a:ext uri="{FF2B5EF4-FFF2-40B4-BE49-F238E27FC236}">
                <a16:creationId xmlns:a16="http://schemas.microsoft.com/office/drawing/2014/main" id="{9823F92E-150F-4863-8380-22DB6AE8AAF9}"/>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426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lvl1pPr marL="230188" indent="-230188">
              <a:buClr>
                <a:schemeClr val="accent1"/>
              </a:buClr>
              <a:buSzPct val="70000"/>
              <a:buFont typeface="Arial" panose="020B0604020202020204" pitchFamily="34" charset="0"/>
              <a:buChar char="•"/>
              <a:tabLst/>
              <a:defRPr/>
            </a:lvl1pPr>
            <a:lvl2pPr marL="690563" indent="-233363">
              <a:buClr>
                <a:schemeClr val="accent1"/>
              </a:buClr>
              <a:buSzPct val="70000"/>
              <a:buFont typeface="Arial" panose="020B0604020202020204" pitchFamily="34" charset="0"/>
              <a:buChar char="•"/>
              <a:tabLst/>
              <a:defRPr/>
            </a:lvl2pPr>
            <a:lvl3pPr marL="1150938" indent="-236538">
              <a:buClr>
                <a:schemeClr val="accent1"/>
              </a:buClr>
              <a:buSzPct val="70000"/>
              <a:buFont typeface="Arial" panose="020B0604020202020204" pitchFamily="34" charset="0"/>
              <a:buChar char="•"/>
              <a:tabLst/>
              <a:defRPr/>
            </a:lvl3pPr>
            <a:lvl4pPr marL="1603375" indent="-231775">
              <a:buClr>
                <a:schemeClr val="accent1"/>
              </a:buClr>
              <a:buSzPct val="70000"/>
              <a:buFont typeface="Arial" panose="020B0604020202020204" pitchFamily="34" charset="0"/>
              <a:buChar char="•"/>
              <a:tabLst/>
              <a:defRPr/>
            </a:lvl4pPr>
            <a:lvl5pPr marL="2063750" indent="-234950">
              <a:buClr>
                <a:schemeClr val="accent1"/>
              </a:buClr>
              <a:buSzPct val="70000"/>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2">
            <a:extLst>
              <a:ext uri="{FF2B5EF4-FFF2-40B4-BE49-F238E27FC236}">
                <a16:creationId xmlns:a16="http://schemas.microsoft.com/office/drawing/2014/main" id="{FAA9086C-D0C1-49A4-860A-7EEA78041E3C}"/>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9" name="Slide Number Placeholder 3">
            <a:extLst>
              <a:ext uri="{FF2B5EF4-FFF2-40B4-BE49-F238E27FC236}">
                <a16:creationId xmlns:a16="http://schemas.microsoft.com/office/drawing/2014/main" id="{1B0D9F89-DE29-4427-BE2D-38C0E1BEC9FA}"/>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7933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1">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C0780927-9945-EF47-8AE5-C4DBCA3023A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133"/>
          <a:stretch/>
        </p:blipFill>
        <p:spPr>
          <a:xfrm flipH="1">
            <a:off x="7263302" y="224473"/>
            <a:ext cx="4928697" cy="2612033"/>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0D44442F-9369-9B4E-B2F5-C37AD54E148E}"/>
              </a:ext>
            </a:extLst>
          </p:cNvPr>
          <p:cNvPicPr>
            <a:picLocks noChangeAspect="1"/>
          </p:cNvPicPr>
          <p:nvPr userDrawn="1"/>
        </p:nvPicPr>
        <p:blipFill>
          <a:blip r:embed="rId3" cstate="email">
            <a:alphaModFix amt="40000"/>
            <a:extLst>
              <a:ext uri="{28A0092B-C50C-407E-A947-70E740481C1C}">
                <a14:useLocalDpi xmlns:a14="http://schemas.microsoft.com/office/drawing/2010/main"/>
              </a:ext>
            </a:extLst>
          </a:blip>
          <a:stretch>
            <a:fillRect/>
          </a:stretch>
        </p:blipFill>
        <p:spPr>
          <a:xfrm>
            <a:off x="-620045" y="5667593"/>
            <a:ext cx="4427104" cy="1649788"/>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670572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2288559"/>
            <a:ext cx="6705724" cy="3360372"/>
          </a:xfrm>
        </p:spPr>
        <p:txBody>
          <a:bodyPr lIns="0" rIns="0">
            <a:normAutofit/>
          </a:bodyPr>
          <a:lstStyle>
            <a:lvl1pPr marL="0" indent="0">
              <a:lnSpc>
                <a:spcPct val="100000"/>
              </a:lnSpc>
              <a:spcBef>
                <a:spcPts val="0"/>
              </a:spcBef>
              <a:buNone/>
              <a:defRPr lang="en-US" sz="3000" b="0" i="0" kern="1200" dirty="0" err="1"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C1D8E17-170B-7246-AF1C-3AD5786F2D91}"/>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646CDEA1-68F9-4D28-9E89-44BF88B590F7}"/>
              </a:ext>
            </a:extLst>
          </p:cNvPr>
          <p:cNvSpPr>
            <a:spLocks noGrp="1"/>
          </p:cNvSpPr>
          <p:nvPr>
            <p:ph type="ftr" sz="quarter" idx="16"/>
          </p:nvPr>
        </p:nvSpPr>
        <p:spPr>
          <a:xfrm>
            <a:off x="435849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6" name="Slide Number Placeholder 3">
            <a:extLst>
              <a:ext uri="{FF2B5EF4-FFF2-40B4-BE49-F238E27FC236}">
                <a16:creationId xmlns:a16="http://schemas.microsoft.com/office/drawing/2014/main" id="{6CDDA0A7-AEC3-494E-BEF9-D7BCC19A6E78}"/>
              </a:ext>
            </a:extLst>
          </p:cNvPr>
          <p:cNvSpPr>
            <a:spLocks noGrp="1"/>
          </p:cNvSpPr>
          <p:nvPr>
            <p:ph type="sldNum" sz="quarter" idx="17"/>
          </p:nvPr>
        </p:nvSpPr>
        <p:spPr>
          <a:xfrm>
            <a:off x="397205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53003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762945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7629455" cy="3360372"/>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8E3D7619-1D63-49C1-8A17-EA4FAA620532}"/>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743D9ED8-4654-4F20-8E14-EDD4229ACB08}"/>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79160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1_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675861"/>
            <a:ext cx="7629454" cy="2091701"/>
          </a:xfrm>
        </p:spPr>
        <p:txBody>
          <a:bodyPr vert="horz" lIns="0" tIns="45720" rIns="0" bIns="45720" rtlCol="0" anchor="b">
            <a:normAutofit/>
          </a:bodyPr>
          <a:lstStyle>
            <a:lvl1pPr>
              <a:defRPr lang="en-US" sz="44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429000"/>
            <a:ext cx="7629455" cy="1456631"/>
          </a:xfrm>
        </p:spPr>
        <p:txBody>
          <a:bodyPr lIns="0" rIns="0">
            <a:normAutofit/>
          </a:bodyPr>
          <a:lstStyle>
            <a:lvl1pPr marL="0" indent="0">
              <a:lnSpc>
                <a:spcPct val="100000"/>
              </a:lnSpc>
              <a:spcBef>
                <a:spcPts val="0"/>
              </a:spcBef>
              <a:buNone/>
              <a:defRPr sz="2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1158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460A3F52-6502-4601-A60E-6FF7B7E10045}"/>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A7950A14-B12A-493E-BFB2-1E3A782AA1A4}"/>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51895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10669102" cy="406779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108313E-A4D2-8545-95E9-53B6EB1B10B4}"/>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6CDB66D8-3839-4633-84A8-A906E97D525D}"/>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C5CCA083-3560-4B24-888E-D637D243F56F}"/>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457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DF05-217B-8D4E-90E7-8E0B78EF8AB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5C1CFD2-CA94-FC48-BD7D-0E237EC981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520E099-6C18-564F-A340-0EDF3D1935B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F3332AB-D456-9C43-91CD-DDB9AEF18FF8}"/>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338F3AC8-0C2F-4646-A4F3-DBF0CF9B3CB8}"/>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977407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OOW 4-Step Flow">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0FCE765-22CA-7F4E-B5AF-ACFEA611159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19834" y="583943"/>
            <a:ext cx="2626460" cy="662990"/>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bg1"/>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Shape 5">
            <a:extLst>
              <a:ext uri="{FF2B5EF4-FFF2-40B4-BE49-F238E27FC236}">
                <a16:creationId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0" name="Text Placeholder 19">
            <a:extLst>
              <a:ext uri="{FF2B5EF4-FFF2-40B4-BE49-F238E27FC236}">
                <a16:creationId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4" name="Text Placeholder 23">
            <a:extLst>
              <a:ext uri="{FF2B5EF4-FFF2-40B4-BE49-F238E27FC236}">
                <a16:creationId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9" name="L-Shape 28">
            <a:extLst>
              <a:ext uri="{FF2B5EF4-FFF2-40B4-BE49-F238E27FC236}">
                <a16:creationId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extLst>
              <a:ext uri="{FF2B5EF4-FFF2-40B4-BE49-F238E27FC236}">
                <a16:creationId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5337613-929D-9A40-90FE-FD9484924F90}"/>
              </a:ext>
            </a:extLst>
          </p:cNvPr>
          <p:cNvPicPr>
            <a:picLocks noChangeAspect="1"/>
          </p:cNvPicPr>
          <p:nvPr userDrawn="1"/>
        </p:nvPicPr>
        <p:blipFill rotWithShape="1">
          <a:blip r:embed="rId4" cstate="email">
            <a:alphaModFix amt="70000"/>
            <a:extLst>
              <a:ext uri="{28A0092B-C50C-407E-A947-70E740481C1C}">
                <a14:useLocalDpi xmlns:a14="http://schemas.microsoft.com/office/drawing/2010/main"/>
              </a:ext>
            </a:extLst>
          </a:blip>
          <a:srcRect l="-277" r="1"/>
          <a:stretch/>
        </p:blipFill>
        <p:spPr>
          <a:xfrm>
            <a:off x="6373090" y="557050"/>
            <a:ext cx="6719455" cy="1413489"/>
          </a:xfrm>
          <a:prstGeom prst="rect">
            <a:avLst/>
          </a:prstGeom>
        </p:spPr>
      </p:pic>
      <p:pic>
        <p:nvPicPr>
          <p:cNvPr id="21" name="Picture 20">
            <a:extLst>
              <a:ext uri="{FF2B5EF4-FFF2-40B4-BE49-F238E27FC236}">
                <a16:creationId xmlns:a16="http://schemas.microsoft.com/office/drawing/2014/main" id="{D45D0859-B97B-E146-B2FD-0F7D5C3EF7DE}"/>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5" name="Text Placeholder 4">
            <a:extLst>
              <a:ext uri="{FF2B5EF4-FFF2-40B4-BE49-F238E27FC236}">
                <a16:creationId xmlns:a16="http://schemas.microsoft.com/office/drawing/2014/main" id="{068BF8E3-9611-43C2-8AA1-BB47786E2294}"/>
              </a:ext>
            </a:extLst>
          </p:cNvPr>
          <p:cNvSpPr>
            <a:spLocks noGrp="1"/>
          </p:cNvSpPr>
          <p:nvPr>
            <p:ph type="body" sz="quarter" idx="17" hasCustomPrompt="1"/>
          </p:nvPr>
        </p:nvSpPr>
        <p:spPr>
          <a:xfrm>
            <a:off x="768094"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3" name="Text Placeholder 4">
            <a:extLst>
              <a:ext uri="{FF2B5EF4-FFF2-40B4-BE49-F238E27FC236}">
                <a16:creationId xmlns:a16="http://schemas.microsoft.com/office/drawing/2014/main" id="{ECC171DC-B677-4494-9DA8-38CAFB861F98}"/>
              </a:ext>
            </a:extLst>
          </p:cNvPr>
          <p:cNvSpPr>
            <a:spLocks noGrp="1"/>
          </p:cNvSpPr>
          <p:nvPr>
            <p:ph type="body" sz="quarter" idx="18" hasCustomPrompt="1"/>
          </p:nvPr>
        </p:nvSpPr>
        <p:spPr>
          <a:xfrm>
            <a:off x="3537946"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8" name="Text Placeholder 4">
            <a:extLst>
              <a:ext uri="{FF2B5EF4-FFF2-40B4-BE49-F238E27FC236}">
                <a16:creationId xmlns:a16="http://schemas.microsoft.com/office/drawing/2014/main" id="{FFD16CB6-BD9E-44A7-B692-EDC9717B4EA9}"/>
              </a:ext>
            </a:extLst>
          </p:cNvPr>
          <p:cNvSpPr>
            <a:spLocks noGrp="1"/>
          </p:cNvSpPr>
          <p:nvPr>
            <p:ph type="body" sz="quarter" idx="19" hasCustomPrompt="1"/>
          </p:nvPr>
        </p:nvSpPr>
        <p:spPr>
          <a:xfrm>
            <a:off x="6317139"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30" name="Text Placeholder 4">
            <a:extLst>
              <a:ext uri="{FF2B5EF4-FFF2-40B4-BE49-F238E27FC236}">
                <a16:creationId xmlns:a16="http://schemas.microsoft.com/office/drawing/2014/main" id="{D1819EA5-FD12-4592-9683-73247768229A}"/>
              </a:ext>
            </a:extLst>
          </p:cNvPr>
          <p:cNvSpPr>
            <a:spLocks noGrp="1"/>
          </p:cNvSpPr>
          <p:nvPr>
            <p:ph type="body" sz="quarter" idx="20" hasCustomPrompt="1"/>
          </p:nvPr>
        </p:nvSpPr>
        <p:spPr>
          <a:xfrm>
            <a:off x="9096332"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32" name="Footer Placeholder 2">
            <a:extLst>
              <a:ext uri="{FF2B5EF4-FFF2-40B4-BE49-F238E27FC236}">
                <a16:creationId xmlns:a16="http://schemas.microsoft.com/office/drawing/2014/main" id="{1B28570F-B984-432C-B5E3-5F5D0CF3C24D}"/>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33" name="Slide Number Placeholder 3">
            <a:extLst>
              <a:ext uri="{FF2B5EF4-FFF2-40B4-BE49-F238E27FC236}">
                <a16:creationId xmlns:a16="http://schemas.microsoft.com/office/drawing/2014/main" id="{7D1430B5-C3CB-4F2D-9F9C-AB90422D23E5}"/>
              </a:ext>
            </a:extLst>
          </p:cNvPr>
          <p:cNvSpPr>
            <a:spLocks noGrp="1"/>
          </p:cNvSpPr>
          <p:nvPr>
            <p:ph type="sldNum" sz="quarter" idx="21"/>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8659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OOW 3 Step Fl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600">
                <a:solidFill>
                  <a:schemeClr val="accent2"/>
                </a:solidFill>
                <a:latin typeface="Georgia" panose="02040502050405020303" pitchFamily="18" charset="0"/>
              </a:defRPr>
            </a:lvl1pPr>
          </a:lstStyle>
          <a:p>
            <a:pPr lvl="0"/>
            <a:r>
              <a:rPr lang="en-US" dirty="0"/>
              <a:t>X</a:t>
            </a:r>
          </a:p>
        </p:txBody>
      </p:sp>
      <p:sp>
        <p:nvSpPr>
          <p:cNvPr id="10" name="Text Placeholder 9">
            <a:extLst>
              <a:ext uri="{FF2B5EF4-FFF2-40B4-BE49-F238E27FC236}">
                <a16:creationId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X</a:t>
            </a:r>
          </a:p>
        </p:txBody>
      </p:sp>
      <p:sp>
        <p:nvSpPr>
          <p:cNvPr id="12" name="Text Placeholder 11">
            <a:extLst>
              <a:ext uri="{FF2B5EF4-FFF2-40B4-BE49-F238E27FC236}">
                <a16:creationId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X</a:t>
            </a:r>
          </a:p>
        </p:txBody>
      </p:sp>
      <p:pic>
        <p:nvPicPr>
          <p:cNvPr id="15" name="Picture 14">
            <a:extLst>
              <a:ext uri="{FF2B5EF4-FFF2-40B4-BE49-F238E27FC236}">
                <a16:creationId xmlns:a16="http://schemas.microsoft.com/office/drawing/2014/main" id="{E675BB20-E6BB-5345-A0AF-806265DB3F41}"/>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4" name="Text Placeholder 3">
            <a:extLst>
              <a:ext uri="{FF2B5EF4-FFF2-40B4-BE49-F238E27FC236}">
                <a16:creationId xmlns:a16="http://schemas.microsoft.com/office/drawing/2014/main" id="{B41412FB-0865-4E49-B634-AEEAE766DF41}"/>
              </a:ext>
            </a:extLst>
          </p:cNvPr>
          <p:cNvSpPr>
            <a:spLocks noGrp="1"/>
          </p:cNvSpPr>
          <p:nvPr>
            <p:ph type="body" sz="quarter" idx="18" hasCustomPrompt="1"/>
          </p:nvPr>
        </p:nvSpPr>
        <p:spPr>
          <a:xfrm>
            <a:off x="1550141"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6" name="Text Placeholder 3">
            <a:extLst>
              <a:ext uri="{FF2B5EF4-FFF2-40B4-BE49-F238E27FC236}">
                <a16:creationId xmlns:a16="http://schemas.microsoft.com/office/drawing/2014/main" id="{67D279DB-3B10-4AC3-A2D7-DFB2FD516808}"/>
              </a:ext>
            </a:extLst>
          </p:cNvPr>
          <p:cNvSpPr>
            <a:spLocks noGrp="1"/>
          </p:cNvSpPr>
          <p:nvPr>
            <p:ph type="body" sz="quarter" idx="19" hasCustomPrompt="1"/>
          </p:nvPr>
        </p:nvSpPr>
        <p:spPr>
          <a:xfrm>
            <a:off x="5120528"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Text Placeholder 3">
            <a:extLst>
              <a:ext uri="{FF2B5EF4-FFF2-40B4-BE49-F238E27FC236}">
                <a16:creationId xmlns:a16="http://schemas.microsoft.com/office/drawing/2014/main" id="{ACB76937-606E-40F0-84B9-FC5F3D5032A9}"/>
              </a:ext>
            </a:extLst>
          </p:cNvPr>
          <p:cNvSpPr>
            <a:spLocks noGrp="1"/>
          </p:cNvSpPr>
          <p:nvPr>
            <p:ph type="body" sz="quarter" idx="20" hasCustomPrompt="1"/>
          </p:nvPr>
        </p:nvSpPr>
        <p:spPr>
          <a:xfrm>
            <a:off x="8685212"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 name="Footer Placeholder 2">
            <a:extLst>
              <a:ext uri="{FF2B5EF4-FFF2-40B4-BE49-F238E27FC236}">
                <a16:creationId xmlns:a16="http://schemas.microsoft.com/office/drawing/2014/main" id="{7B62C46D-8BF1-408B-B8D1-BA03D62D8E5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3" name="Slide Number Placeholder 3">
            <a:extLst>
              <a:ext uri="{FF2B5EF4-FFF2-40B4-BE49-F238E27FC236}">
                <a16:creationId xmlns:a16="http://schemas.microsoft.com/office/drawing/2014/main" id="{4B1FCF15-CA5F-46DE-9C0E-637CB1B7A8F3}"/>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1213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OW 3 Step Flow 02">
    <p:spTree>
      <p:nvGrpSpPr>
        <p:cNvPr id="1" name=""/>
        <p:cNvGrpSpPr/>
        <p:nvPr/>
      </p:nvGrpSpPr>
      <p:grpSpPr>
        <a:xfrm>
          <a:off x="0" y="0"/>
          <a:ext cx="0" cy="0"/>
          <a:chOff x="0" y="0"/>
          <a:chExt cx="0" cy="0"/>
        </a:xfrm>
      </p:grpSpPr>
      <p:pic>
        <p:nvPicPr>
          <p:cNvPr id="19" name="Picture 18" descr="A picture containing music, black&#10;&#10;Description automatically generated">
            <a:extLst>
              <a:ext uri="{FF2B5EF4-FFF2-40B4-BE49-F238E27FC236}">
                <a16:creationId xmlns:a16="http://schemas.microsoft.com/office/drawing/2014/main" id="{EC3871F8-3234-504A-8DBD-2247AFD97CE8}"/>
              </a:ext>
            </a:extLst>
          </p:cNvPr>
          <p:cNvPicPr>
            <a:picLocks noChangeAspect="1"/>
          </p:cNvPicPr>
          <p:nvPr userDrawn="1"/>
        </p:nvPicPr>
        <p:blipFill>
          <a:blip r:embed="rId2" cstate="email">
            <a:alphaModFix amt="40000"/>
            <a:extLst>
              <a:ext uri="{28A0092B-C50C-407E-A947-70E740481C1C}">
                <a14:useLocalDpi xmlns:a14="http://schemas.microsoft.com/office/drawing/2010/main"/>
              </a:ext>
            </a:extLst>
          </a:blip>
          <a:stretch>
            <a:fillRect/>
          </a:stretch>
        </p:blipFill>
        <p:spPr>
          <a:xfrm>
            <a:off x="-330741" y="4841185"/>
            <a:ext cx="6673159" cy="2486795"/>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2DD5069-55B9-174B-9154-45F7313F9DD6}"/>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0" name="Text Placeholder 3">
            <a:extLst>
              <a:ext uri="{FF2B5EF4-FFF2-40B4-BE49-F238E27FC236}">
                <a16:creationId xmlns:a16="http://schemas.microsoft.com/office/drawing/2014/main" id="{79759B58-D681-401A-9B21-09212507E589}"/>
              </a:ext>
            </a:extLst>
          </p:cNvPr>
          <p:cNvSpPr>
            <a:spLocks noGrp="1"/>
          </p:cNvSpPr>
          <p:nvPr>
            <p:ph type="body" sz="quarter" idx="18" hasCustomPrompt="1"/>
          </p:nvPr>
        </p:nvSpPr>
        <p:spPr>
          <a:xfrm>
            <a:off x="937682"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4" name="Text Placeholder 3">
            <a:extLst>
              <a:ext uri="{FF2B5EF4-FFF2-40B4-BE49-F238E27FC236}">
                <a16:creationId xmlns:a16="http://schemas.microsoft.com/office/drawing/2014/main" id="{F4781AE0-F265-4516-950F-0AFD6614743A}"/>
              </a:ext>
            </a:extLst>
          </p:cNvPr>
          <p:cNvSpPr>
            <a:spLocks noGrp="1"/>
          </p:cNvSpPr>
          <p:nvPr>
            <p:ph type="body" sz="quarter" idx="19" hasCustomPrompt="1"/>
          </p:nvPr>
        </p:nvSpPr>
        <p:spPr>
          <a:xfrm>
            <a:off x="4726606"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Text Placeholder 3">
            <a:extLst>
              <a:ext uri="{FF2B5EF4-FFF2-40B4-BE49-F238E27FC236}">
                <a16:creationId xmlns:a16="http://schemas.microsoft.com/office/drawing/2014/main" id="{A3C8DCBB-57B6-4A79-98C4-B75ABC58204C}"/>
              </a:ext>
            </a:extLst>
          </p:cNvPr>
          <p:cNvSpPr>
            <a:spLocks noGrp="1"/>
          </p:cNvSpPr>
          <p:nvPr>
            <p:ph type="body" sz="quarter" idx="20" hasCustomPrompt="1"/>
          </p:nvPr>
        </p:nvSpPr>
        <p:spPr>
          <a:xfrm>
            <a:off x="8515530"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Footer Placeholder 2">
            <a:extLst>
              <a:ext uri="{FF2B5EF4-FFF2-40B4-BE49-F238E27FC236}">
                <a16:creationId xmlns:a16="http://schemas.microsoft.com/office/drawing/2014/main" id="{9D4ED429-00EC-46EC-9650-68CA671AF452}"/>
              </a:ext>
            </a:extLst>
          </p:cNvPr>
          <p:cNvSpPr>
            <a:spLocks noGrp="1"/>
          </p:cNvSpPr>
          <p:nvPr>
            <p:ph type="ftr" sz="quarter" idx="21"/>
          </p:nvPr>
        </p:nvSpPr>
        <p:spPr>
          <a:xfrm>
            <a:off x="6288542"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7" name="Slide Number Placeholder 3">
            <a:extLst>
              <a:ext uri="{FF2B5EF4-FFF2-40B4-BE49-F238E27FC236}">
                <a16:creationId xmlns:a16="http://schemas.microsoft.com/office/drawing/2014/main" id="{C14F84DA-2474-4CA9-A288-6253A98D2466}"/>
              </a:ext>
            </a:extLst>
          </p:cNvPr>
          <p:cNvSpPr>
            <a:spLocks noGrp="1"/>
          </p:cNvSpPr>
          <p:nvPr>
            <p:ph type="sldNum" sz="quarter" idx="22"/>
          </p:nvPr>
        </p:nvSpPr>
        <p:spPr>
          <a:xfrm>
            <a:off x="5902099"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49852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OW Highligh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73779AE6-FDE4-AE42-B4EB-9ED008B4C40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6" name="Text Placeholder 5">
            <a:extLst>
              <a:ext uri="{FF2B5EF4-FFF2-40B4-BE49-F238E27FC236}">
                <a16:creationId xmlns:a16="http://schemas.microsoft.com/office/drawing/2014/main" id="{A0B89175-2765-4D94-A019-04587838FA0E}"/>
              </a:ext>
            </a:extLst>
          </p:cNvPr>
          <p:cNvSpPr>
            <a:spLocks noGrp="1"/>
          </p:cNvSpPr>
          <p:nvPr>
            <p:ph type="body" sz="quarter" idx="16" hasCustomPrompt="1"/>
          </p:nvPr>
        </p:nvSpPr>
        <p:spPr>
          <a:xfrm>
            <a:off x="1108634" y="2409936"/>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0" name="Text Placeholder 5">
            <a:extLst>
              <a:ext uri="{FF2B5EF4-FFF2-40B4-BE49-F238E27FC236}">
                <a16:creationId xmlns:a16="http://schemas.microsoft.com/office/drawing/2014/main" id="{8AE8B537-48C7-43D8-B1CE-751C4681B8D2}"/>
              </a:ext>
            </a:extLst>
          </p:cNvPr>
          <p:cNvSpPr>
            <a:spLocks noGrp="1"/>
          </p:cNvSpPr>
          <p:nvPr>
            <p:ph type="body" sz="quarter" idx="17" hasCustomPrompt="1"/>
          </p:nvPr>
        </p:nvSpPr>
        <p:spPr>
          <a:xfrm>
            <a:off x="6406326" y="2409936"/>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4" name="Text Placeholder 5">
            <a:extLst>
              <a:ext uri="{FF2B5EF4-FFF2-40B4-BE49-F238E27FC236}">
                <a16:creationId xmlns:a16="http://schemas.microsoft.com/office/drawing/2014/main" id="{42FC9187-FAFA-428F-A182-6339CF4E2791}"/>
              </a:ext>
            </a:extLst>
          </p:cNvPr>
          <p:cNvSpPr>
            <a:spLocks noGrp="1"/>
          </p:cNvSpPr>
          <p:nvPr>
            <p:ph type="body" sz="quarter" idx="18" hasCustomPrompt="1"/>
          </p:nvPr>
        </p:nvSpPr>
        <p:spPr>
          <a:xfrm>
            <a:off x="1108634" y="4287374"/>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5" name="Text Placeholder 5">
            <a:extLst>
              <a:ext uri="{FF2B5EF4-FFF2-40B4-BE49-F238E27FC236}">
                <a16:creationId xmlns:a16="http://schemas.microsoft.com/office/drawing/2014/main" id="{75DC5394-CDBA-415E-8102-2825F2671901}"/>
              </a:ext>
            </a:extLst>
          </p:cNvPr>
          <p:cNvSpPr>
            <a:spLocks noGrp="1"/>
          </p:cNvSpPr>
          <p:nvPr>
            <p:ph type="body" sz="quarter" idx="19" hasCustomPrompt="1"/>
          </p:nvPr>
        </p:nvSpPr>
        <p:spPr>
          <a:xfrm>
            <a:off x="6406326" y="4287374"/>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6" name="Footer Placeholder 2">
            <a:extLst>
              <a:ext uri="{FF2B5EF4-FFF2-40B4-BE49-F238E27FC236}">
                <a16:creationId xmlns:a16="http://schemas.microsoft.com/office/drawing/2014/main" id="{1C1D5B7B-0EEA-4D65-973C-CDAF6DD37745}"/>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7" name="Slide Number Placeholder 3">
            <a:extLst>
              <a:ext uri="{FF2B5EF4-FFF2-40B4-BE49-F238E27FC236}">
                <a16:creationId xmlns:a16="http://schemas.microsoft.com/office/drawing/2014/main" id="{B89A4B46-502D-497D-8555-80D8D919FD2B}"/>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33195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814F52-666B-2547-843C-F9EB3A1870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353" b="8879"/>
          <a:stretch/>
        </p:blipFill>
        <p:spPr>
          <a:xfrm>
            <a:off x="6096000" y="754384"/>
            <a:ext cx="5327904" cy="532059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07C214A-37C6-4A4B-9BEE-E48FC6A16DB5}"/>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DC6A55B2-4332-4FA6-9374-B1F829AECA30}"/>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95D1A040-F007-4827-A4A0-F25355F48D8C}"/>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
        <p:nvSpPr>
          <p:cNvPr id="5" name="Picture Placeholder 4">
            <a:extLst>
              <a:ext uri="{FF2B5EF4-FFF2-40B4-BE49-F238E27FC236}">
                <a16:creationId xmlns:a16="http://schemas.microsoft.com/office/drawing/2014/main" id="{ADE9D8E3-3FC5-4DF7-AC99-0017B0FC11C0}"/>
              </a:ext>
            </a:extLst>
          </p:cNvPr>
          <p:cNvSpPr>
            <a:spLocks noGrp="1"/>
          </p:cNvSpPr>
          <p:nvPr>
            <p:ph type="pic" sz="quarter" idx="23" hasCustomPrompt="1"/>
          </p:nvPr>
        </p:nvSpPr>
        <p:spPr>
          <a:xfrm>
            <a:off x="6096000" y="754063"/>
            <a:ext cx="5327650" cy="5321300"/>
          </a:xfrm>
        </p:spPr>
        <p:txBody>
          <a:bodyPr/>
          <a:lstStyle>
            <a:lvl1pPr>
              <a:defRPr>
                <a:solidFill>
                  <a:schemeClr val="tx2"/>
                </a:solidFill>
              </a:defRPr>
            </a:lvl1pPr>
          </a:lstStyle>
          <a:p>
            <a:r>
              <a:rPr lang="en-US" dirty="0"/>
              <a:t>Insert Picture Here</a:t>
            </a:r>
          </a:p>
        </p:txBody>
      </p:sp>
      <p:pic>
        <p:nvPicPr>
          <p:cNvPr id="12" name="Picture 11" descr="A picture containing indoor&#10;&#10;Description automatically generated">
            <a:extLst>
              <a:ext uri="{FF2B5EF4-FFF2-40B4-BE49-F238E27FC236}">
                <a16:creationId xmlns:a16="http://schemas.microsoft.com/office/drawing/2014/main" id="{4FF255F3-4129-CE4F-90F1-22B18F2738D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373548" y="290683"/>
            <a:ext cx="5327903" cy="1968827"/>
          </a:xfrm>
          <a:prstGeom prst="rect">
            <a:avLst/>
          </a:prstGeom>
        </p:spPr>
      </p:pic>
    </p:spTree>
    <p:extLst>
      <p:ext uri="{BB962C8B-B14F-4D97-AF65-F5344CB8AC3E}">
        <p14:creationId xmlns:p14="http://schemas.microsoft.com/office/powerpoint/2010/main" val="28015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OOW Graph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4BB6032-F0F8-5442-B976-E9530F718574}"/>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C3D3BA02-FBE8-4A27-BE8A-5624A4722F72}"/>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98670CFE-1EEA-4AF5-A5CC-AC6F3CFECD71}"/>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0950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OOW Graph 0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2" name="Rectangle 11">
            <a:extLst>
              <a:ext uri="{FF2B5EF4-FFF2-40B4-BE49-F238E27FC236}">
                <a16:creationId xmlns:a16="http://schemas.microsoft.com/office/drawing/2014/main" id="{A6D75161-8DCE-014A-9669-9360F5783BF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643974"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433633" y="1680858"/>
            <a:ext cx="1128130"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433633" y="3015946"/>
            <a:ext cx="1128130"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433633" y="4351034"/>
            <a:ext cx="1128130"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1643974"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1643974"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A5295F9B-0914-A445-BFE6-59A01575E01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5" name="Footer Placeholder 2">
            <a:extLst>
              <a:ext uri="{FF2B5EF4-FFF2-40B4-BE49-F238E27FC236}">
                <a16:creationId xmlns:a16="http://schemas.microsoft.com/office/drawing/2014/main" id="{C215EFA1-8756-4374-BA15-5B9923831084}"/>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0" name="Slide Number Placeholder 3">
            <a:extLst>
              <a:ext uri="{FF2B5EF4-FFF2-40B4-BE49-F238E27FC236}">
                <a16:creationId xmlns:a16="http://schemas.microsoft.com/office/drawing/2014/main" id="{83A0255B-A5E0-4363-844E-6D52B6AB0CD3}"/>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42037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OW Image Left Numbers Righ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D993D0-286D-CD4B-B5EA-6129C9FBE64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5882" b="5366"/>
          <a:stretch/>
        </p:blipFill>
        <p:spPr>
          <a:xfrm>
            <a:off x="755685" y="755354"/>
            <a:ext cx="5347242" cy="5338988"/>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719192"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6495068" y="1680858"/>
            <a:ext cx="1141913"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6495068" y="3015946"/>
            <a:ext cx="1141913"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6495068" y="4351034"/>
            <a:ext cx="1141913"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7719192"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7719192"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Picture Placeholder 3">
            <a:extLst>
              <a:ext uri="{FF2B5EF4-FFF2-40B4-BE49-F238E27FC236}">
                <a16:creationId xmlns:a16="http://schemas.microsoft.com/office/drawing/2014/main" id="{7FA3BBAA-8E89-1C46-BBA1-8E9D8AD5C7B9}"/>
              </a:ext>
            </a:extLst>
          </p:cNvPr>
          <p:cNvSpPr>
            <a:spLocks noGrp="1"/>
          </p:cNvSpPr>
          <p:nvPr>
            <p:ph type="pic" sz="quarter" idx="15" hasCustomPrompt="1"/>
          </p:nvPr>
        </p:nvSpPr>
        <p:spPr>
          <a:xfrm>
            <a:off x="755650" y="755650"/>
            <a:ext cx="5346700" cy="5338763"/>
          </a:xfrm>
        </p:spPr>
        <p:txBody>
          <a:bodyPr/>
          <a:lstStyle>
            <a:lvl1pPr>
              <a:defRPr/>
            </a:lvl1pPr>
          </a:lstStyle>
          <a:p>
            <a:r>
              <a:rPr lang="en-US" dirty="0"/>
              <a:t>Insert Picture Here</a:t>
            </a:r>
          </a:p>
        </p:txBody>
      </p:sp>
      <p:pic>
        <p:nvPicPr>
          <p:cNvPr id="14" name="Picture 13">
            <a:extLst>
              <a:ext uri="{FF2B5EF4-FFF2-40B4-BE49-F238E27FC236}">
                <a16:creationId xmlns:a16="http://schemas.microsoft.com/office/drawing/2014/main" id="{1828DC4F-092C-8D4A-BEDB-CD49B9D1B3E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5" name="Footer Placeholder 2">
            <a:extLst>
              <a:ext uri="{FF2B5EF4-FFF2-40B4-BE49-F238E27FC236}">
                <a16:creationId xmlns:a16="http://schemas.microsoft.com/office/drawing/2014/main" id="{FA4974DC-278C-4534-9061-065F4DE5CE8A}"/>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0" name="Slide Number Placeholder 3">
            <a:extLst>
              <a:ext uri="{FF2B5EF4-FFF2-40B4-BE49-F238E27FC236}">
                <a16:creationId xmlns:a16="http://schemas.microsoft.com/office/drawing/2014/main" id="{C4C411EA-A3D2-4943-8A35-99E687204D2F}"/>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3436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04">
    <p:spTree>
      <p:nvGrpSpPr>
        <p:cNvPr id="1" name=""/>
        <p:cNvGrpSpPr/>
        <p:nvPr/>
      </p:nvGrpSpPr>
      <p:grpSpPr>
        <a:xfrm>
          <a:off x="0" y="0"/>
          <a:ext cx="0" cy="0"/>
          <a:chOff x="0" y="0"/>
          <a:chExt cx="0" cy="0"/>
        </a:xfrm>
      </p:grpSpPr>
      <p:pic>
        <p:nvPicPr>
          <p:cNvPr id="6" name="Picture 5" descr="A picture containing building, clothing&#10;&#10;Description automatically generated">
            <a:extLst>
              <a:ext uri="{FF2B5EF4-FFF2-40B4-BE49-F238E27FC236}">
                <a16:creationId xmlns:a16="http://schemas.microsoft.com/office/drawing/2014/main" id="{44F236FC-1576-B544-A864-FAF8CFF321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DDB9EDBD-98E6-FA4B-B2F0-592D86BA585D}"/>
              </a:ext>
            </a:extLst>
          </p:cNvPr>
          <p:cNvSpPr>
            <a:spLocks noGrp="1"/>
          </p:cNvSpPr>
          <p:nvPr>
            <p:ph type="pic" sz="quarter" idx="10" hasCustomPrompt="1"/>
          </p:nvPr>
        </p:nvSpPr>
        <p:spPr>
          <a:xfrm>
            <a:off x="6096000" y="0"/>
            <a:ext cx="6096000" cy="6858000"/>
          </a:xfrm>
        </p:spPr>
        <p:txBody>
          <a:bodyPr/>
          <a:lstStyle>
            <a:lvl1pPr>
              <a:defRPr/>
            </a:lvl1pPr>
          </a:lstStyle>
          <a:p>
            <a:r>
              <a:rPr lang="en-US" dirty="0"/>
              <a:t>Insert Picture Here</a:t>
            </a:r>
          </a:p>
        </p:txBody>
      </p:sp>
      <p:pic>
        <p:nvPicPr>
          <p:cNvPr id="9" name="Picture 8">
            <a:extLst>
              <a:ext uri="{FF2B5EF4-FFF2-40B4-BE49-F238E27FC236}">
                <a16:creationId xmlns:a16="http://schemas.microsoft.com/office/drawing/2014/main" id="{75696085-6364-064F-9E0F-8049E1AF221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80766DA3-427F-4144-BA70-B661C8777CA6}"/>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6729523A-07DA-49F6-827F-B4DE03634A26}"/>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0227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OOW Quote">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274598FF-2264-F742-8555-8C1F248C9285}"/>
              </a:ext>
            </a:extLst>
          </p:cNvPr>
          <p:cNvPicPr>
            <a:picLocks noChangeAspect="1"/>
          </p:cNvPicPr>
          <p:nvPr userDrawn="1"/>
        </p:nvPicPr>
        <p:blipFill>
          <a:blip r:embed="rId2" cstate="email">
            <a:alphaModFix amt="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5063005"/>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r>
              <a:rPr lang="en-US" dirty="0"/>
              <a:t/>
            </a: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1253838"/>
            <a:ext cx="8542160"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47063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4DFF5CE-B20E-9240-A1BA-52755BF6FEDD}"/>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9" name="Footer Placeholder 2">
            <a:extLst>
              <a:ext uri="{FF2B5EF4-FFF2-40B4-BE49-F238E27FC236}">
                <a16:creationId xmlns:a16="http://schemas.microsoft.com/office/drawing/2014/main" id="{A04F3735-EF6B-47B6-9431-5AD85B7608B1}"/>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B9F0CCD1-C650-43AE-B4F9-536AF91C2F62}"/>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719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BEAAA-0F75-2544-A9C9-61B8BC04D25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8D238DB-BA39-4B42-8E53-62A25ECE93E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DEAB836-F8D9-9D4D-9C1F-A1A170CC748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D761D73-F405-834E-AAF1-DA6125BFA5B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1385EB6-102D-4B48-A0AF-1AFFF9F3D00E}"/>
              </a:ext>
            </a:extLst>
          </p:cNvPr>
          <p:cNvSpPr>
            <a:spLocks noGrp="1"/>
          </p:cNvSpPr>
          <p:nvPr>
            <p:ph type="ftr" sz="quarter" idx="11"/>
          </p:nvPr>
        </p:nvSpPr>
        <p:spPr/>
        <p:txBody>
          <a:bodyPr/>
          <a:lstStyle/>
          <a:p>
            <a:r>
              <a:rPr lang="en-US"/>
              <a:t>Copyright © 2019, Oracle and/or its affiliates. All rights reserved.</a:t>
            </a:r>
          </a:p>
        </p:txBody>
      </p:sp>
      <p:sp>
        <p:nvSpPr>
          <p:cNvPr id="7" name="Slide Number Placeholder 6">
            <a:extLst>
              <a:ext uri="{FF2B5EF4-FFF2-40B4-BE49-F238E27FC236}">
                <a16:creationId xmlns:a16="http://schemas.microsoft.com/office/drawing/2014/main" id="{9598241E-5648-A643-8A11-C1BE82533EC2}"/>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18588755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OOW Quote 02">
    <p:spTree>
      <p:nvGrpSpPr>
        <p:cNvPr id="1" name=""/>
        <p:cNvGrpSpPr/>
        <p:nvPr/>
      </p:nvGrpSpPr>
      <p:grpSpPr>
        <a:xfrm>
          <a:off x="0" y="0"/>
          <a:ext cx="0" cy="0"/>
          <a:chOff x="0" y="0"/>
          <a:chExt cx="0" cy="0"/>
        </a:xfrm>
      </p:grpSpPr>
      <p:pic>
        <p:nvPicPr>
          <p:cNvPr id="8" name="Picture 7" descr="A picture containing table, elephant, clothing&#10;&#10;Description automatically generated">
            <a:extLst>
              <a:ext uri="{FF2B5EF4-FFF2-40B4-BE49-F238E27FC236}">
                <a16:creationId xmlns:a16="http://schemas.microsoft.com/office/drawing/2014/main" id="{3CE3E100-80DB-874C-9A0A-0B206720CD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9" name="Rectangle 8">
            <a:extLst>
              <a:ext uri="{FF2B5EF4-FFF2-40B4-BE49-F238E27FC236}">
                <a16:creationId xmlns:a16="http://schemas.microsoft.com/office/drawing/2014/main" id="{5374A64C-4453-1447-A5CA-EB260E56663D}"/>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537023" y="4695859"/>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r>
              <a:rPr lang="en-US" dirty="0"/>
              <a:t/>
            </a: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537021" y="886692"/>
            <a:ext cx="9158687"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530214" y="43392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B5406EE-2E64-0D4E-AFD1-2370C34DCBF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6" name="Footer Placeholder 2">
            <a:extLst>
              <a:ext uri="{FF2B5EF4-FFF2-40B4-BE49-F238E27FC236}">
                <a16:creationId xmlns:a16="http://schemas.microsoft.com/office/drawing/2014/main" id="{18BF0DA7-7BF6-4F27-B577-BFBCD91AFF9C}"/>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7" name="Slide Number Placeholder 3">
            <a:extLst>
              <a:ext uri="{FF2B5EF4-FFF2-40B4-BE49-F238E27FC236}">
                <a16:creationId xmlns:a16="http://schemas.microsoft.com/office/drawing/2014/main" id="{6D9C6531-D984-4500-AAAA-06D1BB34DDA9}"/>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5430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p:spTree>
      <p:nvGrpSpPr>
        <p:cNvPr id="1" name=""/>
        <p:cNvGrpSpPr/>
        <p:nvPr/>
      </p:nvGrpSpPr>
      <p:grpSpPr>
        <a:xfrm>
          <a:off x="0" y="0"/>
          <a:ext cx="0" cy="0"/>
          <a:chOff x="0" y="0"/>
          <a:chExt cx="0" cy="0"/>
        </a:xfrm>
      </p:grpSpPr>
      <p:pic>
        <p:nvPicPr>
          <p:cNvPr id="9" name="Picture 8" descr="A close up of a piano&#10;&#10;Description automatically generated">
            <a:extLst>
              <a:ext uri="{FF2B5EF4-FFF2-40B4-BE49-F238E27FC236}">
                <a16:creationId xmlns:a16="http://schemas.microsoft.com/office/drawing/2014/main" id="{A674CEF7-543A-7D42-AC2A-3F6B0E1FE4CF}"/>
              </a:ext>
            </a:extLst>
          </p:cNvPr>
          <p:cNvPicPr>
            <a:picLocks noChangeAspect="1"/>
          </p:cNvPicPr>
          <p:nvPr userDrawn="1"/>
        </p:nvPicPr>
        <p:blipFill>
          <a:blip r:embed="rId2" cstate="email">
            <a:alphaModFix amt="50000"/>
            <a:extLst>
              <a:ext uri="{28A0092B-C50C-407E-A947-70E740481C1C}">
                <a14:useLocalDpi xmlns:a14="http://schemas.microsoft.com/office/drawing/2010/main"/>
              </a:ext>
            </a:extLst>
          </a:blip>
          <a:stretch>
            <a:fillRect/>
          </a:stretch>
        </p:blipFill>
        <p:spPr>
          <a:xfrm>
            <a:off x="4636302" y="4882741"/>
            <a:ext cx="4627412" cy="1724434"/>
          </a:xfrm>
          <a:prstGeom prst="rect">
            <a:avLst/>
          </a:prstGeom>
        </p:spPr>
      </p:pic>
      <p:pic>
        <p:nvPicPr>
          <p:cNvPr id="5" name="Picture 4" descr="A close up of a womans face&#10;&#10;Description automatically generated">
            <a:extLst>
              <a:ext uri="{FF2B5EF4-FFF2-40B4-BE49-F238E27FC236}">
                <a16:creationId xmlns:a16="http://schemas.microsoft.com/office/drawing/2014/main" id="{66C1AFF9-5843-F04E-BA5E-AD717AC5ED5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38847"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a:t>
            </a:r>
          </a:p>
          <a:p>
            <a:r>
              <a:rPr lang="en-US" dirty="0"/>
              <a:t>Text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0" name="Picture 9">
            <a:extLst>
              <a:ext uri="{FF2B5EF4-FFF2-40B4-BE49-F238E27FC236}">
                <a16:creationId xmlns:a16="http://schemas.microsoft.com/office/drawing/2014/main" id="{A60D471F-FB9A-AE4B-B9CB-E1C9F8CB59D3}"/>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FD4C4EA5-DF9D-4CA0-9DBE-0BA17E4077C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6F2B57F9-29BA-45F6-9CB7-3ABD4969C613}"/>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19726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OOW Texture Left Text Right">
    <p:spTree>
      <p:nvGrpSpPr>
        <p:cNvPr id="1" name=""/>
        <p:cNvGrpSpPr/>
        <p:nvPr/>
      </p:nvGrpSpPr>
      <p:grpSpPr>
        <a:xfrm>
          <a:off x="0" y="0"/>
          <a:ext cx="0" cy="0"/>
          <a:chOff x="0" y="0"/>
          <a:chExt cx="0" cy="0"/>
        </a:xfrm>
      </p:grpSpPr>
      <p:pic>
        <p:nvPicPr>
          <p:cNvPr id="6" name="Picture 5" descr="A picture containing nature, rain, outdoor, building&#10;&#10;Description automatically generated">
            <a:extLst>
              <a:ext uri="{FF2B5EF4-FFF2-40B4-BE49-F238E27FC236}">
                <a16:creationId xmlns:a16="http://schemas.microsoft.com/office/drawing/2014/main" id="{31E2D5C8-5C9C-B540-B6FB-5F44B8D8EC97}"/>
              </a:ext>
            </a:extLst>
          </p:cNvPr>
          <p:cNvPicPr>
            <a:picLocks noChangeAspect="1"/>
          </p:cNvPicPr>
          <p:nvPr userDrawn="1"/>
        </p:nvPicPr>
        <p:blipFill>
          <a:blip r:embed="rId2" cstate="email">
            <a:alphaModFix amt="20000"/>
            <a:extLst>
              <a:ext uri="{28A0092B-C50C-407E-A947-70E740481C1C}">
                <a14:useLocalDpi xmlns:a14="http://schemas.microsoft.com/office/drawing/2010/main"/>
              </a:ext>
            </a:extLst>
          </a:blip>
          <a:stretch>
            <a:fillRect/>
          </a:stretch>
        </p:blipFill>
        <p:spPr>
          <a:xfrm>
            <a:off x="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a:t>
            </a:r>
          </a:p>
          <a:p>
            <a:r>
              <a:rPr lang="en-US" dirty="0"/>
              <a:t>Text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8" name="Picture 7">
            <a:extLst>
              <a:ext uri="{FF2B5EF4-FFF2-40B4-BE49-F238E27FC236}">
                <a16:creationId xmlns:a16="http://schemas.microsoft.com/office/drawing/2014/main" id="{6D305D80-ACA0-3B44-965C-F48D54EE12FB}"/>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9" name="Footer Placeholder 2">
            <a:extLst>
              <a:ext uri="{FF2B5EF4-FFF2-40B4-BE49-F238E27FC236}">
                <a16:creationId xmlns:a16="http://schemas.microsoft.com/office/drawing/2014/main" id="{2D844B7B-FA0F-40BA-821C-F799A94DD58F}"/>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3819C129-564B-4B35-90DD-4DA6257B7D95}"/>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1543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V2">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35CFAFF-A02A-3C47-8BEF-C0EB011E7FEF}"/>
              </a:ext>
            </a:extLst>
          </p:cNvPr>
          <p:cNvPicPr>
            <a:picLocks noChangeAspect="1"/>
          </p:cNvPicPr>
          <p:nvPr userDrawn="1"/>
        </p:nvPicPr>
        <p:blipFill>
          <a:blip r:embed="rId2" cstate="email">
            <a:alphaModFix amt="15000"/>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a:t>
            </a:r>
          </a:p>
          <a:p>
            <a:r>
              <a:rPr lang="en-US" dirty="0"/>
              <a:t>Text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8096"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74ADEFE-E4E6-E843-B80B-BD54B537008C}"/>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9" name="Footer Placeholder 2">
            <a:extLst>
              <a:ext uri="{FF2B5EF4-FFF2-40B4-BE49-F238E27FC236}">
                <a16:creationId xmlns:a16="http://schemas.microsoft.com/office/drawing/2014/main" id="{FB385BA5-E77E-4530-8410-F03870441B89}"/>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A23CC3C2-55A7-4E27-8F43-002FC189EE42}"/>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4382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OOW Artwork Left">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2163" cy="1704942"/>
          </a:xfrm>
        </p:spPr>
        <p:txBody>
          <a:bodyPr vert="horz" lIns="0" tIns="45720" rIns="0" bIns="45720" rtlCol="0" anchor="b">
            <a:normAutofit/>
          </a:bodyPr>
          <a:lstStyle>
            <a:lvl1pPr>
              <a:lnSpc>
                <a:spcPct val="100000"/>
              </a:lnSpc>
              <a:spcBef>
                <a:spcPts val="0"/>
              </a:spcBef>
              <a:defRPr lang="en-US" sz="2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812164" cy="2336749"/>
          </a:xfrm>
        </p:spPr>
        <p:txBody>
          <a:bodyPr lIns="0" rIns="0">
            <a:normAutofit/>
          </a:bodyPr>
          <a:lstStyle>
            <a:lvl1pPr marL="0" indent="0">
              <a:lnSpc>
                <a:spcPts val="2200"/>
              </a:lnSpc>
              <a:spcBef>
                <a:spcPts val="0"/>
              </a:spcBef>
              <a:buSzPct val="70000"/>
              <a:buFont typeface="Arial" panose="020B0604020202020204" pitchFamily="34" charset="0"/>
              <a:buNone/>
              <a:tabLst/>
              <a:defRPr sz="14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 goes here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963059-FBAB-5040-89A3-4CBF1B88B3F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5882" b="5366"/>
          <a:stretch/>
        </p:blipFill>
        <p:spPr>
          <a:xfrm>
            <a:off x="755685" y="755354"/>
            <a:ext cx="5347242" cy="5338988"/>
          </a:xfrm>
          <a:prstGeom prst="rect">
            <a:avLst/>
          </a:prstGeom>
        </p:spPr>
      </p:pic>
      <p:sp>
        <p:nvSpPr>
          <p:cNvPr id="5" name="Picture Placeholder 4">
            <a:extLst>
              <a:ext uri="{FF2B5EF4-FFF2-40B4-BE49-F238E27FC236}">
                <a16:creationId xmlns:a16="http://schemas.microsoft.com/office/drawing/2014/main" id="{77ABEDA1-987B-F24F-94CE-9075F52FE90A}"/>
              </a:ext>
            </a:extLst>
          </p:cNvPr>
          <p:cNvSpPr>
            <a:spLocks noGrp="1"/>
          </p:cNvSpPr>
          <p:nvPr>
            <p:ph type="pic" sz="quarter" idx="10" hasCustomPrompt="1"/>
          </p:nvPr>
        </p:nvSpPr>
        <p:spPr>
          <a:xfrm>
            <a:off x="755683" y="755352"/>
            <a:ext cx="5347243" cy="5338989"/>
          </a:xfrm>
        </p:spPr>
        <p:txBody>
          <a:bodyPr/>
          <a:lstStyle>
            <a:lvl1pPr>
              <a:defRPr/>
            </a:lvl1pPr>
          </a:lstStyle>
          <a:p>
            <a:r>
              <a:rPr lang="en-US" dirty="0"/>
              <a:t>Insert Picture Here</a:t>
            </a:r>
          </a:p>
        </p:txBody>
      </p:sp>
      <p:pic>
        <p:nvPicPr>
          <p:cNvPr id="11" name="Picture 10">
            <a:extLst>
              <a:ext uri="{FF2B5EF4-FFF2-40B4-BE49-F238E27FC236}">
                <a16:creationId xmlns:a16="http://schemas.microsoft.com/office/drawing/2014/main" id="{25E80F25-0F32-074C-BDA9-4C368AFFDE83}"/>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2" name="Footer Placeholder 2">
            <a:extLst>
              <a:ext uri="{FF2B5EF4-FFF2-40B4-BE49-F238E27FC236}">
                <a16:creationId xmlns:a16="http://schemas.microsoft.com/office/drawing/2014/main" id="{980FA7A6-796E-431E-9CDB-2CE68AE405C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6" name="Slide Number Placeholder 3">
            <a:extLst>
              <a:ext uri="{FF2B5EF4-FFF2-40B4-BE49-F238E27FC236}">
                <a16:creationId xmlns:a16="http://schemas.microsoft.com/office/drawing/2014/main" id="{61288AE1-C9E0-4E83-9B70-D8FC88197820}"/>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0521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OOW Art Full Lef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9678BAA-BB47-F24C-8303-EFF8DB647B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6096000" cy="6858000"/>
          </a:xfrm>
          <a:prstGeom prst="rect">
            <a:avLst/>
          </a:prstGeom>
        </p:spPr>
      </p:pic>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3" cstate="email">
            <a:alphaModFix amt="30000"/>
            <a:extLst>
              <a:ext uri="{28A0092B-C50C-407E-A947-70E740481C1C}">
                <a14:useLocalDpi xmlns:a14="http://schemas.microsoft.com/office/drawing/2010/main"/>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3044" cy="1704942"/>
          </a:xfrm>
        </p:spPr>
        <p:txBody>
          <a:bodyPr vert="horz" lIns="0" tIns="45720" rIns="0" bIns="45720" rtlCol="0" anchor="b">
            <a:normAutofit/>
          </a:bodyPr>
          <a:lstStyle>
            <a:lvl1pPr>
              <a:lnSpc>
                <a:spcPct val="100000"/>
              </a:lnSpc>
              <a:spcBef>
                <a:spcPts val="0"/>
              </a:spcBef>
              <a:defRPr lang="en-US" sz="2400" b="1" i="0" kern="1200" dirty="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1" y="3640704"/>
            <a:ext cx="4813045" cy="2336749"/>
          </a:xfrm>
        </p:spPr>
        <p:txBody>
          <a:bodyPr lIns="0" rIns="0">
            <a:normAutofit/>
          </a:bodyPr>
          <a:lstStyle>
            <a:lvl1pPr marL="0" indent="0">
              <a:lnSpc>
                <a:spcPts val="2200"/>
              </a:lnSpc>
              <a:spcBef>
                <a:spcPts val="0"/>
              </a:spcBef>
              <a:buSzPct val="70000"/>
              <a:buFont typeface="Arial" panose="020B0604020202020204" pitchFamily="34" charset="0"/>
              <a:buNone/>
              <a:tabLst/>
              <a:defRPr lang="en-US" sz="1400" b="0" i="0" kern="1200" dirty="0"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 goes here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F8E16E96-D554-F34B-94E1-1E4632AAAFAF}"/>
              </a:ext>
            </a:extLst>
          </p:cNvPr>
          <p:cNvSpPr>
            <a:spLocks noGrp="1"/>
          </p:cNvSpPr>
          <p:nvPr>
            <p:ph type="pic" sz="quarter" idx="10"/>
          </p:nvPr>
        </p:nvSpPr>
        <p:spPr>
          <a:xfrm>
            <a:off x="0" y="0"/>
            <a:ext cx="6096000" cy="6858000"/>
          </a:xfrm>
        </p:spPr>
        <p:txBody>
          <a:bodyPr/>
          <a:lstStyle/>
          <a:p>
            <a:endParaRPr lang="en-US"/>
          </a:p>
        </p:txBody>
      </p:sp>
      <p:pic>
        <p:nvPicPr>
          <p:cNvPr id="10" name="Picture 9">
            <a:extLst>
              <a:ext uri="{FF2B5EF4-FFF2-40B4-BE49-F238E27FC236}">
                <a16:creationId xmlns:a16="http://schemas.microsoft.com/office/drawing/2014/main" id="{26E16746-5DD3-614B-8EA5-48CAD541914E}"/>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B07CC20E-FFBB-4F16-BFE6-82345BBA32AF}"/>
              </a:ext>
            </a:extLst>
          </p:cNvPr>
          <p:cNvSpPr>
            <a:spLocks noGrp="1"/>
          </p:cNvSpPr>
          <p:nvPr>
            <p:ph type="ftr" sz="quarter" idx="21"/>
          </p:nvPr>
        </p:nvSpPr>
        <p:spPr>
          <a:xfrm>
            <a:off x="7003786"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6" name="Slide Number Placeholder 3">
            <a:extLst>
              <a:ext uri="{FF2B5EF4-FFF2-40B4-BE49-F238E27FC236}">
                <a16:creationId xmlns:a16="http://schemas.microsoft.com/office/drawing/2014/main" id="{56EC3DCF-0D13-4BCB-9B24-054B419A703E}"/>
              </a:ext>
            </a:extLst>
          </p:cNvPr>
          <p:cNvSpPr>
            <a:spLocks noGrp="1"/>
          </p:cNvSpPr>
          <p:nvPr>
            <p:ph type="sldNum" sz="quarter" idx="22"/>
          </p:nvPr>
        </p:nvSpPr>
        <p:spPr>
          <a:xfrm>
            <a:off x="6617343"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68189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1ECFD914-A21B-4BE1-BD3B-F9AF5DB0A09F}"/>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7" name="Slide Number Placeholder 3">
            <a:extLst>
              <a:ext uri="{FF2B5EF4-FFF2-40B4-BE49-F238E27FC236}">
                <a16:creationId xmlns:a16="http://schemas.microsoft.com/office/drawing/2014/main" id="{69DE1147-F454-431C-94F4-9E621D335786}"/>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57742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E861C541-A3FC-F74D-8C8E-1CDBE0F567B6}"/>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4B27755D-9E01-453C-8CCA-8792A132943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850BBA00-6582-4D36-BDBD-D4CD50E34F1A}"/>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55847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En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58F490A4-145F-B042-A581-68EF5905AA7E}"/>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AB09F1C6-85B6-4E4E-BF50-3F77D65B1546}"/>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93D5FA2C-E528-4F41-BABF-A394E1C001D1}"/>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319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D44B0-B7D7-5E46-B034-BCC7E3D7596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596956B-6237-854E-8A4D-FB8C836D75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B15A5E7-31D4-2F40-ABAB-61782F914AF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4927E89-B0B4-204A-BE2E-4E71F5B972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6841017-478C-2F46-A941-4E125B9F3E8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9F61682-FDFB-F04D-905D-4D8D69B2256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AFED9DF2-C669-EB4A-8121-B5F34A4E8CAA}"/>
              </a:ext>
            </a:extLst>
          </p:cNvPr>
          <p:cNvSpPr>
            <a:spLocks noGrp="1"/>
          </p:cNvSpPr>
          <p:nvPr>
            <p:ph type="ftr" sz="quarter" idx="11"/>
          </p:nvPr>
        </p:nvSpPr>
        <p:spPr/>
        <p:txBody>
          <a:bodyPr/>
          <a:lstStyle/>
          <a:p>
            <a:r>
              <a:rPr lang="en-US"/>
              <a:t>Copyright © 2019, Oracle and/or its affiliates. All rights reserved.</a:t>
            </a:r>
          </a:p>
        </p:txBody>
      </p:sp>
      <p:sp>
        <p:nvSpPr>
          <p:cNvPr id="9" name="Slide Number Placeholder 8">
            <a:extLst>
              <a:ext uri="{FF2B5EF4-FFF2-40B4-BE49-F238E27FC236}">
                <a16:creationId xmlns:a16="http://schemas.microsoft.com/office/drawing/2014/main" id="{6231D87A-E634-CC46-A731-65AD3F38AAD2}"/>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1933262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EA5F-3609-F044-A6B4-5DE94108534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1B58A7D-1B4C-A143-93BC-D622680A5F7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AB9D96FA-C48E-CC48-B069-7341BC6F60E1}"/>
              </a:ext>
            </a:extLst>
          </p:cNvPr>
          <p:cNvSpPr>
            <a:spLocks noGrp="1"/>
          </p:cNvSpPr>
          <p:nvPr>
            <p:ph type="ftr" sz="quarter" idx="11"/>
          </p:nvPr>
        </p:nvSpPr>
        <p:spPr/>
        <p:txBody>
          <a:bodyPr/>
          <a:lstStyle/>
          <a:p>
            <a:r>
              <a:rPr lang="en-US"/>
              <a:t>Copyright © 2019, Oracle and/or its affiliates. All rights reserved.</a:t>
            </a:r>
          </a:p>
        </p:txBody>
      </p:sp>
      <p:sp>
        <p:nvSpPr>
          <p:cNvPr id="5" name="Slide Number Placeholder 4">
            <a:extLst>
              <a:ext uri="{FF2B5EF4-FFF2-40B4-BE49-F238E27FC236}">
                <a16:creationId xmlns:a16="http://schemas.microsoft.com/office/drawing/2014/main" id="{9D66034C-EBF9-AA4B-A298-402312303579}"/>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248841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64AD80-1313-F441-BAF4-806FAE344EF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995CC61B-30A8-8049-A5EB-A40A75828913}"/>
              </a:ext>
            </a:extLst>
          </p:cNvPr>
          <p:cNvSpPr>
            <a:spLocks noGrp="1"/>
          </p:cNvSpPr>
          <p:nvPr>
            <p:ph type="ftr" sz="quarter" idx="11"/>
          </p:nvPr>
        </p:nvSpPr>
        <p:spPr/>
        <p:txBody>
          <a:bodyPr/>
          <a:lstStyle/>
          <a:p>
            <a:r>
              <a:rPr lang="en-US"/>
              <a:t>Copyright © 2019, Oracle and/or its affiliates. All rights reserved.</a:t>
            </a:r>
          </a:p>
        </p:txBody>
      </p:sp>
      <p:sp>
        <p:nvSpPr>
          <p:cNvPr id="4" name="Slide Number Placeholder 3">
            <a:extLst>
              <a:ext uri="{FF2B5EF4-FFF2-40B4-BE49-F238E27FC236}">
                <a16:creationId xmlns:a16="http://schemas.microsoft.com/office/drawing/2014/main" id="{5EC5B38A-0849-0D45-A518-61B9BE37EB57}"/>
              </a:ext>
            </a:extLst>
          </p:cNvPr>
          <p:cNvSpPr>
            <a:spLocks noGrp="1"/>
          </p:cNvSpPr>
          <p:nvPr>
            <p:ph type="sldNum" sz="quarter" idx="12"/>
          </p:nvPr>
        </p:nvSpPr>
        <p:spPr/>
        <p:txBody>
          <a:bodyPr/>
          <a:lstStyle/>
          <a:p>
            <a:fld id="{EFED85E1-F0B0-2348-A9B3-41AEA4FCB4A1}" type="slidenum">
              <a:rPr lang="en-US" smtClean="0"/>
              <a:t>‹#›</a:t>
            </a:fld>
            <a:endParaRPr lang="en-US"/>
          </a:p>
        </p:txBody>
      </p:sp>
      <p:pic>
        <p:nvPicPr>
          <p:cNvPr id="5" name="Graphic 4">
            <a:extLst>
              <a:ext uri="{FF2B5EF4-FFF2-40B4-BE49-F238E27FC236}">
                <a16:creationId xmlns:a16="http://schemas.microsoft.com/office/drawing/2014/main" id="{42D317C4-8BF7-0F4F-A4B9-EFCD27A746D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3885428" y="3138723"/>
            <a:ext cx="4421144" cy="580554"/>
          </a:xfrm>
          <a:prstGeom prst="rect">
            <a:avLst/>
          </a:prstGeom>
        </p:spPr>
      </p:pic>
    </p:spTree>
    <p:extLst>
      <p:ext uri="{BB962C8B-B14F-4D97-AF65-F5344CB8AC3E}">
        <p14:creationId xmlns:p14="http://schemas.microsoft.com/office/powerpoint/2010/main" val="1803209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6AF6-1CD3-B94B-900E-381F728A757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3FA9330-2DE4-E348-B1E8-09F80E1678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EB8DC6B-66B3-354D-89DA-04CC35BE9E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90CBBD2-0BBF-C847-BCF4-E34F12B0632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4CCFA59-B5B8-604B-80DA-71917E5CAA1E}"/>
              </a:ext>
            </a:extLst>
          </p:cNvPr>
          <p:cNvSpPr>
            <a:spLocks noGrp="1"/>
          </p:cNvSpPr>
          <p:nvPr>
            <p:ph type="ftr" sz="quarter" idx="11"/>
          </p:nvPr>
        </p:nvSpPr>
        <p:spPr/>
        <p:txBody>
          <a:bodyPr/>
          <a:lstStyle/>
          <a:p>
            <a:r>
              <a:rPr lang="en-US"/>
              <a:t>Copyright © 2019, Oracle and/or its affiliates. All rights reserved.</a:t>
            </a:r>
          </a:p>
        </p:txBody>
      </p:sp>
      <p:sp>
        <p:nvSpPr>
          <p:cNvPr id="7" name="Slide Number Placeholder 6">
            <a:extLst>
              <a:ext uri="{FF2B5EF4-FFF2-40B4-BE49-F238E27FC236}">
                <a16:creationId xmlns:a16="http://schemas.microsoft.com/office/drawing/2014/main" id="{F67D19F5-CB7A-5F46-AEA1-BA4E5CFFB0AF}"/>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2566899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8EE6E-07AB-3F4D-BA46-79C5BB2D23F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D777891-4BE5-7E48-99FD-4C5AC9A25E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01E455FD-7372-E244-AD66-57112E43F2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4B4D17-B384-DC4D-8FDA-C190BA826A6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1B2F1B5-647E-2640-80F6-8AC3EA5820C8}"/>
              </a:ext>
            </a:extLst>
          </p:cNvPr>
          <p:cNvSpPr>
            <a:spLocks noGrp="1"/>
          </p:cNvSpPr>
          <p:nvPr>
            <p:ph type="ftr" sz="quarter" idx="11"/>
          </p:nvPr>
        </p:nvSpPr>
        <p:spPr/>
        <p:txBody>
          <a:bodyPr/>
          <a:lstStyle/>
          <a:p>
            <a:r>
              <a:rPr lang="en-US"/>
              <a:t>Copyright © 2019, Oracle and/or its affiliates. All rights reserved.</a:t>
            </a:r>
          </a:p>
        </p:txBody>
      </p:sp>
      <p:sp>
        <p:nvSpPr>
          <p:cNvPr id="7" name="Slide Number Placeholder 6">
            <a:extLst>
              <a:ext uri="{FF2B5EF4-FFF2-40B4-BE49-F238E27FC236}">
                <a16:creationId xmlns:a16="http://schemas.microsoft.com/office/drawing/2014/main" id="{91254BCD-512D-4F44-ACD4-698EFBE2E332}"/>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4077975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image" Target="../media/image1.jpe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2DC923-8D1D-3D4A-8372-20375C28DD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82A2B28-DEBE-2B43-9237-8B150EA505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F3963F7-2225-A74A-B3C1-F9ACD964EF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b="0" i="0">
                <a:solidFill>
                  <a:schemeClr val="tx1">
                    <a:tint val="75000"/>
                  </a:schemeClr>
                </a:solidFill>
                <a:latin typeface="Oracle Sans Light" panose="020B0403020204020204" pitchFamily="34" charset="0"/>
                <a:cs typeface="Oracle Sans Light" panose="020B0403020204020204" pitchFamily="34" charset="0"/>
              </a:defRPr>
            </a:lvl1pPr>
          </a:lstStyle>
          <a:p>
            <a:endParaRPr lang="en-US"/>
          </a:p>
        </p:txBody>
      </p:sp>
      <p:sp>
        <p:nvSpPr>
          <p:cNvPr id="5" name="Footer Placeholder 4">
            <a:extLst>
              <a:ext uri="{FF2B5EF4-FFF2-40B4-BE49-F238E27FC236}">
                <a16:creationId xmlns:a16="http://schemas.microsoft.com/office/drawing/2014/main" id="{4CE3B4B9-D379-E44F-946E-E440CFDE11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b="0" i="0">
                <a:solidFill>
                  <a:schemeClr val="tx1">
                    <a:tint val="75000"/>
                  </a:schemeClr>
                </a:solidFill>
                <a:latin typeface="Oracle Sans Light" panose="020B0403020204020204" pitchFamily="34" charset="0"/>
                <a:cs typeface="Oracle Sans Light" panose="020B0403020204020204" pitchFamily="34" charset="0"/>
              </a:defRPr>
            </a:lvl1pPr>
          </a:lstStyle>
          <a:p>
            <a:r>
              <a:rPr lang="en-US"/>
              <a:t>Copyright © 2019, Oracle and/or its affiliates. All rights reserved.</a:t>
            </a:r>
            <a:endParaRPr lang="en-US" dirty="0"/>
          </a:p>
        </p:txBody>
      </p:sp>
      <p:sp>
        <p:nvSpPr>
          <p:cNvPr id="6" name="Slide Number Placeholder 5">
            <a:extLst>
              <a:ext uri="{FF2B5EF4-FFF2-40B4-BE49-F238E27FC236}">
                <a16:creationId xmlns:a16="http://schemas.microsoft.com/office/drawing/2014/main" id="{C1CB0904-CEE1-234B-957B-36E46F992E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b="0" i="0">
                <a:solidFill>
                  <a:schemeClr val="tx1">
                    <a:tint val="75000"/>
                  </a:schemeClr>
                </a:solidFill>
                <a:latin typeface="Oracle Sans Light" panose="020B0403020204020204" pitchFamily="34" charset="0"/>
                <a:cs typeface="Oracle Sans Light" panose="020B0403020204020204" pitchFamily="34" charset="0"/>
              </a:defRPr>
            </a:lvl1pPr>
          </a:lstStyle>
          <a:p>
            <a:fld id="{EFED85E1-F0B0-2348-A9B3-41AEA4FCB4A1}" type="slidenum">
              <a:rPr lang="en-US" smtClean="0"/>
              <a:pPr/>
              <a:t>‹#›</a:t>
            </a:fld>
            <a:endParaRPr lang="en-US"/>
          </a:p>
        </p:txBody>
      </p:sp>
      <p:pic>
        <p:nvPicPr>
          <p:cNvPr id="7" name="Picture 6">
            <a:extLst>
              <a:ext uri="{FF2B5EF4-FFF2-40B4-BE49-F238E27FC236}">
                <a16:creationId xmlns:a16="http://schemas.microsoft.com/office/drawing/2014/main" id="{7853B2A5-EB39-FF4F-BA17-988A4ECBD8BB}"/>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pic>
        <p:nvPicPr>
          <p:cNvPr id="8" name="Picture 7">
            <a:extLst>
              <a:ext uri="{FF2B5EF4-FFF2-40B4-BE49-F238E27FC236}">
                <a16:creationId xmlns:a16="http://schemas.microsoft.com/office/drawing/2014/main" id="{0224D87F-EB74-1043-A127-D4E78B792798}"/>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88030872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dt="0"/>
  <p:txStyles>
    <p:titleStyle>
      <a:lvl1pPr algn="l" defTabSz="914400" rtl="0" eaLnBrk="1" latinLnBrk="0" hangingPunct="1">
        <a:lnSpc>
          <a:spcPct val="90000"/>
        </a:lnSpc>
        <a:spcBef>
          <a:spcPct val="0"/>
        </a:spcBef>
        <a:buNone/>
        <a:defRPr sz="4000" b="1" kern="1200">
          <a:solidFill>
            <a:schemeClr val="tx2"/>
          </a:solidFill>
          <a:latin typeface="Oracle Sans" panose="020B0503020204020204" pitchFamily="34" charset="0"/>
          <a:ea typeface="+mj-ea"/>
          <a:cs typeface="Oracle Sans" panose="020B0503020204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racle Sans" panose="020B0503020204020204" pitchFamily="34" charset="0"/>
          <a:ea typeface="+mn-ea"/>
          <a:cs typeface="Oracle Sans" panose="020B05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racle Sans" panose="020B0503020204020204" pitchFamily="34" charset="0"/>
          <a:ea typeface="+mn-ea"/>
          <a:cs typeface="Oracle Sans" panose="020B05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racle Sans" panose="020B0503020204020204" pitchFamily="34" charset="0"/>
          <a:ea typeface="+mn-ea"/>
          <a:cs typeface="Oracle Sans" panose="020B05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racle Sans" panose="020B0503020204020204" pitchFamily="34" charset="0"/>
          <a:ea typeface="+mn-ea"/>
          <a:cs typeface="Oracle Sans" panose="020B05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racle Sans" panose="020B0503020204020204" pitchFamily="34" charset="0"/>
          <a:ea typeface="+mn-ea"/>
          <a:cs typeface="Oracle Sans" panose="020B05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chemeClr val="bg1"/>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8" name="Picture 7">
            <a:extLst>
              <a:ext uri="{FF2B5EF4-FFF2-40B4-BE49-F238E27FC236}">
                <a16:creationId xmlns:a16="http://schemas.microsoft.com/office/drawing/2014/main" id="{1EBF6404-9E78-844F-B5FC-770CD9591C85}"/>
              </a:ext>
            </a:extLst>
          </p:cNvPr>
          <p:cNvPicPr>
            <a:picLocks noChangeAspect="1"/>
          </p:cNvPicPr>
          <p:nvPr userDrawn="1"/>
        </p:nvPicPr>
        <p:blipFill>
          <a:blip r:embed="rId35" cstate="email">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5" name="Footer Placeholder 4">
            <a:extLst>
              <a:ext uri="{FF2B5EF4-FFF2-40B4-BE49-F238E27FC236}">
                <a16:creationId xmlns:a16="http://schemas.microsoft.com/office/drawing/2014/main" id="{E6B168A7-4574-4FD8-965C-D37BC160EC82}"/>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chemeClr val="bg1"/>
                </a:solidFill>
              </a:defRPr>
            </a:lvl1pPr>
          </a:lstStyle>
          <a:p>
            <a:r>
              <a:rPr lang="en-US"/>
              <a:t>Copyright © 2019 Oracle and/or its affiliates.</a:t>
            </a:r>
            <a:endParaRPr lang="en-US" dirty="0"/>
          </a:p>
        </p:txBody>
      </p:sp>
    </p:spTree>
    <p:extLst>
      <p:ext uri="{BB962C8B-B14F-4D97-AF65-F5344CB8AC3E}">
        <p14:creationId xmlns:p14="http://schemas.microsoft.com/office/powerpoint/2010/main" val="291475025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 Recognition Solution Framework</a:t>
            </a:r>
            <a:endParaRPr lang="en-US" dirty="0"/>
          </a:p>
        </p:txBody>
      </p:sp>
      <p:sp>
        <p:nvSpPr>
          <p:cNvPr id="8" name="Rectangle 7"/>
          <p:cNvSpPr/>
          <p:nvPr/>
        </p:nvSpPr>
        <p:spPr>
          <a:xfrm>
            <a:off x="4390145" y="3453730"/>
            <a:ext cx="1421296" cy="695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MTCNN</a:t>
            </a:r>
            <a:endParaRPr lang="en-US" dirty="0"/>
          </a:p>
        </p:txBody>
      </p:sp>
      <p:sp>
        <p:nvSpPr>
          <p:cNvPr id="9" name="Notched Right Arrow 8"/>
          <p:cNvSpPr/>
          <p:nvPr/>
        </p:nvSpPr>
        <p:spPr>
          <a:xfrm>
            <a:off x="1544240" y="2803572"/>
            <a:ext cx="437323" cy="407642"/>
          </a:xfrm>
          <a:prstGeom prst="notch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54599" y="2659523"/>
            <a:ext cx="936303" cy="646331"/>
          </a:xfrm>
          <a:prstGeom prst="rect">
            <a:avLst/>
          </a:prstGeom>
          <a:noFill/>
        </p:spPr>
        <p:txBody>
          <a:bodyPr wrap="square" rtlCol="0">
            <a:spAutoFit/>
          </a:bodyPr>
          <a:lstStyle/>
          <a:p>
            <a:r>
              <a:rPr lang="en-US" dirty="0" smtClean="0">
                <a:solidFill>
                  <a:srgbClr val="00B0F0"/>
                </a:solidFill>
              </a:rPr>
              <a:t>Video Stream</a:t>
            </a:r>
            <a:endParaRPr lang="en-US" dirty="0">
              <a:solidFill>
                <a:srgbClr val="00B0F0"/>
              </a:solidFill>
            </a:endParaRPr>
          </a:p>
        </p:txBody>
      </p:sp>
      <p:sp>
        <p:nvSpPr>
          <p:cNvPr id="11" name="Oval 10"/>
          <p:cNvSpPr/>
          <p:nvPr/>
        </p:nvSpPr>
        <p:spPr>
          <a:xfrm>
            <a:off x="1981564" y="2659523"/>
            <a:ext cx="1394791" cy="74652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OpenCV</a:t>
            </a:r>
            <a:endParaRPr lang="en-US" dirty="0"/>
          </a:p>
        </p:txBody>
      </p:sp>
      <p:sp>
        <p:nvSpPr>
          <p:cNvPr id="17" name="TextBox 16"/>
          <p:cNvSpPr txBox="1"/>
          <p:nvPr/>
        </p:nvSpPr>
        <p:spPr>
          <a:xfrm>
            <a:off x="4521010" y="2140360"/>
            <a:ext cx="1159566" cy="738664"/>
          </a:xfrm>
          <a:prstGeom prst="rect">
            <a:avLst/>
          </a:prstGeom>
          <a:noFill/>
        </p:spPr>
        <p:txBody>
          <a:bodyPr wrap="square" rtlCol="0">
            <a:spAutoFit/>
          </a:bodyPr>
          <a:lstStyle/>
          <a:p>
            <a:r>
              <a:rPr lang="en-US" sz="1400" dirty="0" smtClean="0">
                <a:solidFill>
                  <a:srgbClr val="66FF66"/>
                </a:solidFill>
              </a:rPr>
              <a:t>Bounding +</a:t>
            </a:r>
          </a:p>
          <a:p>
            <a:r>
              <a:rPr lang="en-US" sz="1400" dirty="0" smtClean="0">
                <a:solidFill>
                  <a:srgbClr val="66FF66"/>
                </a:solidFill>
              </a:rPr>
              <a:t>Feature </a:t>
            </a:r>
            <a:r>
              <a:rPr lang="en-US" sz="1400" dirty="0" smtClean="0">
                <a:solidFill>
                  <a:srgbClr val="66FF66"/>
                </a:solidFill>
              </a:rPr>
              <a:t>Extraction</a:t>
            </a:r>
            <a:endParaRPr lang="en-US" sz="1400" dirty="0">
              <a:solidFill>
                <a:srgbClr val="66FF66"/>
              </a:solidFill>
            </a:endParaRPr>
          </a:p>
        </p:txBody>
      </p:sp>
      <p:sp>
        <p:nvSpPr>
          <p:cNvPr id="23" name="TextBox 22"/>
          <p:cNvSpPr txBox="1"/>
          <p:nvPr/>
        </p:nvSpPr>
        <p:spPr>
          <a:xfrm>
            <a:off x="5748125" y="3260483"/>
            <a:ext cx="1159566" cy="954107"/>
          </a:xfrm>
          <a:prstGeom prst="rect">
            <a:avLst/>
          </a:prstGeom>
          <a:noFill/>
        </p:spPr>
        <p:txBody>
          <a:bodyPr wrap="square" rtlCol="0">
            <a:spAutoFit/>
          </a:bodyPr>
          <a:lstStyle/>
          <a:p>
            <a:r>
              <a:rPr lang="en-US" sz="1400" dirty="0" smtClean="0">
                <a:solidFill>
                  <a:srgbClr val="66FF66"/>
                </a:solidFill>
              </a:rPr>
              <a:t>Face Detection + Face Alignment</a:t>
            </a:r>
            <a:endParaRPr lang="en-US" sz="1400" dirty="0">
              <a:solidFill>
                <a:srgbClr val="66FF66"/>
              </a:solidFill>
            </a:endParaRPr>
          </a:p>
        </p:txBody>
      </p:sp>
      <p:cxnSp>
        <p:nvCxnSpPr>
          <p:cNvPr id="24" name="Curved Connector 23"/>
          <p:cNvCxnSpPr>
            <a:stCxn id="6" idx="2"/>
            <a:endCxn id="8" idx="0"/>
          </p:cNvCxnSpPr>
          <p:nvPr/>
        </p:nvCxnSpPr>
        <p:spPr>
          <a:xfrm rot="16200000" flipH="1">
            <a:off x="4296436" y="2649373"/>
            <a:ext cx="391170" cy="1217543"/>
          </a:xfrm>
          <a:prstGeom prst="curvedConnector3">
            <a:avLst>
              <a:gd name="adj1" fmla="val 50000"/>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2678959" y="4910959"/>
            <a:ext cx="1394791" cy="74652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Dlib</a:t>
            </a:r>
            <a:endParaRPr lang="en-US" dirty="0"/>
          </a:p>
        </p:txBody>
      </p:sp>
      <p:sp>
        <p:nvSpPr>
          <p:cNvPr id="28" name="Rectangle 27"/>
          <p:cNvSpPr/>
          <p:nvPr/>
        </p:nvSpPr>
        <p:spPr>
          <a:xfrm>
            <a:off x="3983745" y="4787808"/>
            <a:ext cx="1421296" cy="695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HOG</a:t>
            </a:r>
            <a:endParaRPr lang="en-US" dirty="0"/>
          </a:p>
        </p:txBody>
      </p:sp>
      <p:sp>
        <p:nvSpPr>
          <p:cNvPr id="6" name="Rectangle 5"/>
          <p:cNvSpPr/>
          <p:nvPr/>
        </p:nvSpPr>
        <p:spPr>
          <a:xfrm>
            <a:off x="3172602" y="2366821"/>
            <a:ext cx="1421296" cy="695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Haar</a:t>
            </a:r>
            <a:r>
              <a:rPr lang="en-US" dirty="0" smtClean="0"/>
              <a:t> Face Cascade</a:t>
            </a:r>
            <a:endParaRPr lang="en-US" dirty="0"/>
          </a:p>
        </p:txBody>
      </p:sp>
      <p:sp>
        <p:nvSpPr>
          <p:cNvPr id="30" name="TextBox 29"/>
          <p:cNvSpPr txBox="1"/>
          <p:nvPr/>
        </p:nvSpPr>
        <p:spPr>
          <a:xfrm>
            <a:off x="5321110" y="4613872"/>
            <a:ext cx="1159566" cy="1169551"/>
          </a:xfrm>
          <a:prstGeom prst="rect">
            <a:avLst/>
          </a:prstGeom>
          <a:noFill/>
        </p:spPr>
        <p:txBody>
          <a:bodyPr wrap="square" rtlCol="0">
            <a:spAutoFit/>
          </a:bodyPr>
          <a:lstStyle/>
          <a:p>
            <a:r>
              <a:rPr lang="en-US" sz="1400" dirty="0" smtClean="0">
                <a:solidFill>
                  <a:srgbClr val="66FF66"/>
                </a:solidFill>
              </a:rPr>
              <a:t>Refining </a:t>
            </a:r>
            <a:r>
              <a:rPr lang="en-US" sz="1400" dirty="0" smtClean="0">
                <a:solidFill>
                  <a:srgbClr val="66FF66"/>
                </a:solidFill>
              </a:rPr>
              <a:t>+ </a:t>
            </a:r>
            <a:r>
              <a:rPr lang="en-US" sz="1400" dirty="0" smtClean="0">
                <a:solidFill>
                  <a:srgbClr val="66FF66"/>
                </a:solidFill>
              </a:rPr>
              <a:t>Encoding with 128 Feature Vectors </a:t>
            </a:r>
            <a:endParaRPr lang="en-US" sz="1400" dirty="0">
              <a:solidFill>
                <a:srgbClr val="66FF66"/>
              </a:solidFill>
            </a:endParaRPr>
          </a:p>
        </p:txBody>
      </p:sp>
      <p:cxnSp>
        <p:nvCxnSpPr>
          <p:cNvPr id="31" name="Curved Connector 30"/>
          <p:cNvCxnSpPr>
            <a:stCxn id="8" idx="2"/>
            <a:endCxn id="28" idx="0"/>
          </p:cNvCxnSpPr>
          <p:nvPr/>
        </p:nvCxnSpPr>
        <p:spPr>
          <a:xfrm rot="5400000">
            <a:off x="4578424" y="4265438"/>
            <a:ext cx="638339" cy="406400"/>
          </a:xfrm>
          <a:prstGeom prst="curvedConnector3">
            <a:avLst>
              <a:gd name="adj1" fmla="val 50000"/>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7439802" y="3178339"/>
            <a:ext cx="1136927" cy="537233"/>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KNN</a:t>
            </a:r>
            <a:endParaRPr lang="en-US" sz="1600" dirty="0"/>
          </a:p>
        </p:txBody>
      </p:sp>
      <p:sp>
        <p:nvSpPr>
          <p:cNvPr id="36" name="Rectangle 35"/>
          <p:cNvSpPr/>
          <p:nvPr/>
        </p:nvSpPr>
        <p:spPr>
          <a:xfrm>
            <a:off x="7439802" y="3848765"/>
            <a:ext cx="1136927" cy="537233"/>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Logistic Regression</a:t>
            </a:r>
            <a:endParaRPr lang="en-US" sz="1600" dirty="0"/>
          </a:p>
        </p:txBody>
      </p:sp>
      <p:sp>
        <p:nvSpPr>
          <p:cNvPr id="37" name="Rectangle 36"/>
          <p:cNvSpPr/>
          <p:nvPr/>
        </p:nvSpPr>
        <p:spPr>
          <a:xfrm>
            <a:off x="7439802" y="4519191"/>
            <a:ext cx="1136927" cy="537233"/>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SVM</a:t>
            </a:r>
            <a:endParaRPr lang="en-US" sz="1600" dirty="0"/>
          </a:p>
        </p:txBody>
      </p:sp>
      <p:sp>
        <p:nvSpPr>
          <p:cNvPr id="38" name="Rectangle 37"/>
          <p:cNvSpPr/>
          <p:nvPr/>
        </p:nvSpPr>
        <p:spPr>
          <a:xfrm>
            <a:off x="7439802" y="5189617"/>
            <a:ext cx="1136927" cy="537233"/>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MLP</a:t>
            </a:r>
            <a:endParaRPr lang="en-US" sz="1600" dirty="0"/>
          </a:p>
        </p:txBody>
      </p:sp>
      <p:sp>
        <p:nvSpPr>
          <p:cNvPr id="39" name="Rectangle 38"/>
          <p:cNvSpPr/>
          <p:nvPr/>
        </p:nvSpPr>
        <p:spPr>
          <a:xfrm>
            <a:off x="8967391" y="4200021"/>
            <a:ext cx="1136927" cy="537233"/>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Voting</a:t>
            </a:r>
            <a:endParaRPr lang="en-US" sz="1600" dirty="0"/>
          </a:p>
        </p:txBody>
      </p:sp>
      <p:cxnSp>
        <p:nvCxnSpPr>
          <p:cNvPr id="40" name="Curved Connector 39"/>
          <p:cNvCxnSpPr>
            <a:stCxn id="28" idx="2"/>
            <a:endCxn id="38" idx="1"/>
          </p:cNvCxnSpPr>
          <p:nvPr/>
        </p:nvCxnSpPr>
        <p:spPr>
          <a:xfrm rot="5400000" flipH="1" flipV="1">
            <a:off x="6054440" y="4098186"/>
            <a:ext cx="25313" cy="2745409"/>
          </a:xfrm>
          <a:prstGeom prst="curvedConnector4">
            <a:avLst>
              <a:gd name="adj1" fmla="val -2508592"/>
              <a:gd name="adj2" fmla="val 77744"/>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p:cNvCxnSpPr>
            <a:stCxn id="28" idx="2"/>
            <a:endCxn id="37" idx="1"/>
          </p:cNvCxnSpPr>
          <p:nvPr/>
        </p:nvCxnSpPr>
        <p:spPr>
          <a:xfrm rot="5400000" flipH="1" flipV="1">
            <a:off x="5719227" y="3762973"/>
            <a:ext cx="695739" cy="2745409"/>
          </a:xfrm>
          <a:prstGeom prst="curvedConnector4">
            <a:avLst>
              <a:gd name="adj1" fmla="val -96137"/>
              <a:gd name="adj2" fmla="val 76203"/>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28" idx="2"/>
            <a:endCxn id="36" idx="1"/>
          </p:cNvCxnSpPr>
          <p:nvPr/>
        </p:nvCxnSpPr>
        <p:spPr>
          <a:xfrm rot="5400000" flipH="1" flipV="1">
            <a:off x="5384014" y="3427760"/>
            <a:ext cx="1366165" cy="2745409"/>
          </a:xfrm>
          <a:prstGeom prst="curvedConnector4">
            <a:avLst>
              <a:gd name="adj1" fmla="val -47100"/>
              <a:gd name="adj2" fmla="val 74353"/>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p:cNvCxnSpPr>
            <a:stCxn id="28" idx="2"/>
            <a:endCxn id="35" idx="1"/>
          </p:cNvCxnSpPr>
          <p:nvPr/>
        </p:nvCxnSpPr>
        <p:spPr>
          <a:xfrm rot="5400000" flipH="1" flipV="1">
            <a:off x="5048801" y="3092547"/>
            <a:ext cx="2036591" cy="2745409"/>
          </a:xfrm>
          <a:prstGeom prst="curvedConnector4">
            <a:avLst>
              <a:gd name="adj1" fmla="val -29933"/>
              <a:gd name="adj2" fmla="val 71885"/>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35" idx="3"/>
            <a:endCxn id="39" idx="1"/>
          </p:cNvCxnSpPr>
          <p:nvPr/>
        </p:nvCxnSpPr>
        <p:spPr>
          <a:xfrm>
            <a:off x="8576729" y="3446956"/>
            <a:ext cx="390662" cy="1021682"/>
          </a:xfrm>
          <a:prstGeom prst="bentConnector3">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36" idx="3"/>
            <a:endCxn id="39" idx="1"/>
          </p:cNvCxnSpPr>
          <p:nvPr/>
        </p:nvCxnSpPr>
        <p:spPr>
          <a:xfrm>
            <a:off x="8576729" y="4117382"/>
            <a:ext cx="390662" cy="351256"/>
          </a:xfrm>
          <a:prstGeom prst="bentConnector3">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37" idx="3"/>
            <a:endCxn id="39" idx="1"/>
          </p:cNvCxnSpPr>
          <p:nvPr/>
        </p:nvCxnSpPr>
        <p:spPr>
          <a:xfrm flipV="1">
            <a:off x="8576729" y="4468638"/>
            <a:ext cx="390662" cy="319170"/>
          </a:xfrm>
          <a:prstGeom prst="bentConnector3">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38" idx="3"/>
            <a:endCxn id="39" idx="1"/>
          </p:cNvCxnSpPr>
          <p:nvPr/>
        </p:nvCxnSpPr>
        <p:spPr>
          <a:xfrm flipV="1">
            <a:off x="8576729" y="4468638"/>
            <a:ext cx="390662" cy="989596"/>
          </a:xfrm>
          <a:prstGeom prst="bentConnector3">
            <a:avLst>
              <a:gd name="adj1" fmla="val 50000"/>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4" name="Notched Right Arrow 73"/>
          <p:cNvSpPr/>
          <p:nvPr/>
        </p:nvSpPr>
        <p:spPr>
          <a:xfrm>
            <a:off x="10196806" y="4261430"/>
            <a:ext cx="437323" cy="407642"/>
          </a:xfrm>
          <a:prstGeom prst="notch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10649408" y="4256882"/>
            <a:ext cx="1249759" cy="369332"/>
          </a:xfrm>
          <a:prstGeom prst="rect">
            <a:avLst/>
          </a:prstGeom>
          <a:noFill/>
        </p:spPr>
        <p:txBody>
          <a:bodyPr wrap="square" rtlCol="0">
            <a:spAutoFit/>
          </a:bodyPr>
          <a:lstStyle/>
          <a:p>
            <a:r>
              <a:rPr lang="en-US" dirty="0" smtClean="0">
                <a:solidFill>
                  <a:srgbClr val="00B0F0"/>
                </a:solidFill>
              </a:rPr>
              <a:t>Prediction</a:t>
            </a:r>
            <a:endParaRPr lang="en-US" dirty="0">
              <a:solidFill>
                <a:srgbClr val="00B0F0"/>
              </a:solidFill>
            </a:endParaRPr>
          </a:p>
        </p:txBody>
      </p:sp>
      <p:sp>
        <p:nvSpPr>
          <p:cNvPr id="76" name="TextBox 75"/>
          <p:cNvSpPr txBox="1"/>
          <p:nvPr/>
        </p:nvSpPr>
        <p:spPr>
          <a:xfrm rot="20542091">
            <a:off x="3188452" y="2030644"/>
            <a:ext cx="1111250" cy="276999"/>
          </a:xfrm>
          <a:prstGeom prst="rect">
            <a:avLst/>
          </a:prstGeom>
          <a:solidFill>
            <a:srgbClr val="00B0F0"/>
          </a:solidFill>
        </p:spPr>
        <p:txBody>
          <a:bodyPr wrap="square" rtlCol="0">
            <a:spAutoFit/>
          </a:bodyPr>
          <a:lstStyle/>
          <a:p>
            <a:r>
              <a:rPr lang="en-US" sz="1200" dirty="0" smtClean="0">
                <a:solidFill>
                  <a:schemeClr val="bg1">
                    <a:lumMod val="95000"/>
                    <a:lumOff val="5000"/>
                  </a:schemeClr>
                </a:solidFill>
              </a:rPr>
              <a:t>Face Detection</a:t>
            </a:r>
            <a:endParaRPr lang="en-US" sz="1200" dirty="0">
              <a:solidFill>
                <a:schemeClr val="bg1">
                  <a:lumMod val="95000"/>
                  <a:lumOff val="5000"/>
                </a:schemeClr>
              </a:solidFill>
            </a:endParaRPr>
          </a:p>
        </p:txBody>
      </p:sp>
      <p:sp>
        <p:nvSpPr>
          <p:cNvPr id="77" name="TextBox 76"/>
          <p:cNvSpPr txBox="1"/>
          <p:nvPr/>
        </p:nvSpPr>
        <p:spPr>
          <a:xfrm rot="20542091">
            <a:off x="5141719" y="2933517"/>
            <a:ext cx="1174159" cy="276999"/>
          </a:xfrm>
          <a:prstGeom prst="rect">
            <a:avLst/>
          </a:prstGeom>
          <a:solidFill>
            <a:srgbClr val="00B0F0"/>
          </a:solidFill>
        </p:spPr>
        <p:txBody>
          <a:bodyPr wrap="square" rtlCol="0">
            <a:spAutoFit/>
          </a:bodyPr>
          <a:lstStyle/>
          <a:p>
            <a:r>
              <a:rPr lang="en-US" sz="1200" dirty="0" smtClean="0">
                <a:solidFill>
                  <a:schemeClr val="bg1">
                    <a:lumMod val="95000"/>
                    <a:lumOff val="5000"/>
                  </a:schemeClr>
                </a:solidFill>
              </a:rPr>
              <a:t>Face Alignment</a:t>
            </a:r>
            <a:endParaRPr lang="en-US" sz="1200" dirty="0">
              <a:solidFill>
                <a:schemeClr val="bg1">
                  <a:lumMod val="95000"/>
                  <a:lumOff val="5000"/>
                </a:schemeClr>
              </a:solidFill>
            </a:endParaRPr>
          </a:p>
        </p:txBody>
      </p:sp>
      <p:sp>
        <p:nvSpPr>
          <p:cNvPr id="78" name="TextBox 77"/>
          <p:cNvSpPr txBox="1"/>
          <p:nvPr/>
        </p:nvSpPr>
        <p:spPr>
          <a:xfrm rot="20542091">
            <a:off x="3243200" y="4574043"/>
            <a:ext cx="1461189" cy="276999"/>
          </a:xfrm>
          <a:prstGeom prst="rect">
            <a:avLst/>
          </a:prstGeom>
          <a:solidFill>
            <a:srgbClr val="00B0F0"/>
          </a:solidFill>
        </p:spPr>
        <p:txBody>
          <a:bodyPr wrap="square" rtlCol="0">
            <a:spAutoFit/>
          </a:bodyPr>
          <a:lstStyle/>
          <a:p>
            <a:r>
              <a:rPr lang="en-US" sz="1200" dirty="0" smtClean="0">
                <a:solidFill>
                  <a:schemeClr val="bg1">
                    <a:lumMod val="95000"/>
                    <a:lumOff val="5000"/>
                  </a:schemeClr>
                </a:solidFill>
              </a:rPr>
              <a:t>Face Representation</a:t>
            </a:r>
            <a:endParaRPr lang="en-US" sz="1200" dirty="0">
              <a:solidFill>
                <a:schemeClr val="bg1">
                  <a:lumMod val="95000"/>
                  <a:lumOff val="5000"/>
                </a:schemeClr>
              </a:solidFill>
            </a:endParaRPr>
          </a:p>
        </p:txBody>
      </p:sp>
    </p:spTree>
    <p:extLst>
      <p:ext uri="{BB962C8B-B14F-4D97-AF65-F5344CB8AC3E}">
        <p14:creationId xmlns:p14="http://schemas.microsoft.com/office/powerpoint/2010/main" val="1802478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89A154-C597-4F89-A18F-B11AD646A257}"/>
              </a:ext>
            </a:extLst>
          </p:cNvPr>
          <p:cNvSpPr>
            <a:spLocks noGrp="1"/>
          </p:cNvSpPr>
          <p:nvPr>
            <p:ph idx="1"/>
          </p:nvPr>
        </p:nvSpPr>
        <p:spPr/>
        <p:txBody>
          <a:bodyPr>
            <a:normAutofit fontScale="92500" lnSpcReduction="10000"/>
          </a:bodyPr>
          <a:lstStyle/>
          <a:p>
            <a:r>
              <a:rPr lang="en-US" dirty="0"/>
              <a:t>3 Targeted faces and &gt;100 non-targeted faces are pre-processed using MTCNN (Background removal), and augmented.</a:t>
            </a:r>
          </a:p>
          <a:p>
            <a:r>
              <a:rPr lang="en-US" dirty="0"/>
              <a:t>As a result, ~100000 images are input into the system.</a:t>
            </a:r>
          </a:p>
          <a:p>
            <a:r>
              <a:rPr lang="en-US" dirty="0"/>
              <a:t>With the 128-byte code, it is now a smaller dataset which enables Classifier models to be trained for the final image recognition.</a:t>
            </a:r>
          </a:p>
          <a:p>
            <a:r>
              <a:rPr lang="en-US" dirty="0"/>
              <a:t>In this project, KNN, SVM, Logistic Regression and MLP are used to classify the 128-bit into certain person of Interest.</a:t>
            </a:r>
          </a:p>
          <a:p>
            <a:r>
              <a:rPr lang="en-US" dirty="0"/>
              <a:t>The output of each model is ensembled using voting system.</a:t>
            </a:r>
          </a:p>
          <a:p>
            <a:r>
              <a:rPr lang="en-US" dirty="0"/>
              <a:t>The whole system is able to make recognition in 0.2-0.6s depend on the CPU/GPU ran which is suitable to the mini server environment.</a:t>
            </a:r>
          </a:p>
        </p:txBody>
      </p:sp>
      <p:sp>
        <p:nvSpPr>
          <p:cNvPr id="6" name="Title 1"/>
          <p:cNvSpPr>
            <a:spLocks noGrp="1"/>
          </p:cNvSpPr>
          <p:nvPr>
            <p:ph type="title"/>
          </p:nvPr>
        </p:nvSpPr>
        <p:spPr>
          <a:xfrm>
            <a:off x="838200" y="365125"/>
            <a:ext cx="10515600" cy="1325563"/>
          </a:xfrm>
        </p:spPr>
        <p:txBody>
          <a:bodyPr/>
          <a:lstStyle/>
          <a:p>
            <a:r>
              <a:rPr lang="en-US" dirty="0" smtClean="0"/>
              <a:t>Face Recognition Solution Framework</a:t>
            </a:r>
            <a:endParaRPr lang="en-US" dirty="0"/>
          </a:p>
        </p:txBody>
      </p:sp>
    </p:spTree>
    <p:extLst>
      <p:ext uri="{BB962C8B-B14F-4D97-AF65-F5344CB8AC3E}">
        <p14:creationId xmlns:p14="http://schemas.microsoft.com/office/powerpoint/2010/main" val="376334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253E-A804-4915-AA14-A7BA4C9EFBEF}"/>
              </a:ext>
            </a:extLst>
          </p:cNvPr>
          <p:cNvSpPr>
            <a:spLocks noGrp="1"/>
          </p:cNvSpPr>
          <p:nvPr>
            <p:ph type="title"/>
          </p:nvPr>
        </p:nvSpPr>
        <p:spPr/>
        <p:txBody>
          <a:bodyPr/>
          <a:lstStyle/>
          <a:p>
            <a:r>
              <a:rPr lang="en-MY" dirty="0" err="1" smtClean="0"/>
              <a:t>OpenCV</a:t>
            </a:r>
            <a:r>
              <a:rPr lang="en-MY" dirty="0" smtClean="0"/>
              <a:t> – </a:t>
            </a:r>
            <a:r>
              <a:rPr lang="en-MY" dirty="0" err="1" smtClean="0"/>
              <a:t>Haar</a:t>
            </a:r>
            <a:r>
              <a:rPr lang="en-MY" dirty="0" smtClean="0"/>
              <a:t> Cascade</a:t>
            </a:r>
            <a:endParaRPr lang="en-MY" dirty="0"/>
          </a:p>
        </p:txBody>
      </p:sp>
      <p:sp>
        <p:nvSpPr>
          <p:cNvPr id="3" name="Content Placeholder 2">
            <a:extLst>
              <a:ext uri="{FF2B5EF4-FFF2-40B4-BE49-F238E27FC236}">
                <a16:creationId xmlns:a16="http://schemas.microsoft.com/office/drawing/2014/main" id="{0D1BEA28-1ED1-4828-B737-A7D1214E69CD}"/>
              </a:ext>
            </a:extLst>
          </p:cNvPr>
          <p:cNvSpPr>
            <a:spLocks noGrp="1"/>
          </p:cNvSpPr>
          <p:nvPr>
            <p:ph idx="1"/>
          </p:nvPr>
        </p:nvSpPr>
        <p:spPr/>
        <p:txBody>
          <a:bodyPr>
            <a:normAutofit/>
          </a:bodyPr>
          <a:lstStyle/>
          <a:p>
            <a:r>
              <a:rPr lang="en-MY" dirty="0" err="1"/>
              <a:t>Haar</a:t>
            </a:r>
            <a:r>
              <a:rPr lang="en-MY" dirty="0"/>
              <a:t> Cascade has 4 stages:</a:t>
            </a:r>
            <a:endParaRPr lang="en-US" dirty="0"/>
          </a:p>
          <a:p>
            <a:pPr lvl="1"/>
            <a:r>
              <a:rPr lang="en-MY" dirty="0" err="1"/>
              <a:t>Haar</a:t>
            </a:r>
            <a:r>
              <a:rPr lang="en-MY" dirty="0"/>
              <a:t> Feature Selection (Not </a:t>
            </a:r>
            <a:r>
              <a:rPr lang="en-MY" dirty="0" err="1"/>
              <a:t>Haar</a:t>
            </a:r>
            <a:r>
              <a:rPr lang="en-MY" dirty="0"/>
              <a:t> Wavelet)</a:t>
            </a:r>
            <a:endParaRPr lang="en-US" dirty="0"/>
          </a:p>
          <a:p>
            <a:pPr lvl="1"/>
            <a:r>
              <a:rPr lang="en-MY" dirty="0"/>
              <a:t>Creating Integral Images (Allows multiple </a:t>
            </a:r>
            <a:r>
              <a:rPr lang="en-MY" dirty="0" err="1"/>
              <a:t>Haar</a:t>
            </a:r>
            <a:r>
              <a:rPr lang="en-MY" dirty="0"/>
              <a:t> features to be determined across the image)</a:t>
            </a:r>
            <a:endParaRPr lang="en-US" dirty="0"/>
          </a:p>
          <a:p>
            <a:pPr lvl="1"/>
            <a:r>
              <a:rPr lang="en-MY" dirty="0" err="1"/>
              <a:t>Adaboost</a:t>
            </a:r>
            <a:r>
              <a:rPr lang="en-MY" dirty="0"/>
              <a:t> Training (Boosting method, ensemble on weaker convolutional classifier using </a:t>
            </a:r>
            <a:r>
              <a:rPr lang="en-MY" dirty="0" err="1"/>
              <a:t>Haar</a:t>
            </a:r>
            <a:r>
              <a:rPr lang="en-MY" dirty="0"/>
              <a:t> Feature as kernel. Pre-trained using positive and negative images)</a:t>
            </a:r>
            <a:endParaRPr lang="en-US" dirty="0"/>
          </a:p>
          <a:p>
            <a:pPr lvl="1"/>
            <a:r>
              <a:rPr lang="en-MY" dirty="0"/>
              <a:t>Cascading Classifiers (Stages of </a:t>
            </a:r>
            <a:r>
              <a:rPr lang="en-MY" dirty="0" err="1"/>
              <a:t>Adaboost</a:t>
            </a:r>
            <a:r>
              <a:rPr lang="en-MY" dirty="0"/>
              <a:t> </a:t>
            </a:r>
            <a:r>
              <a:rPr lang="en-MY" dirty="0" err="1"/>
              <a:t>classfier</a:t>
            </a:r>
            <a:r>
              <a:rPr lang="en-MY" dirty="0"/>
              <a:t>. Determine the strongest image region than resemble the face)</a:t>
            </a:r>
            <a:endParaRPr lang="en-US" dirty="0"/>
          </a:p>
        </p:txBody>
      </p:sp>
    </p:spTree>
    <p:extLst>
      <p:ext uri="{BB962C8B-B14F-4D97-AF65-F5344CB8AC3E}">
        <p14:creationId xmlns:p14="http://schemas.microsoft.com/office/powerpoint/2010/main" val="4255350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253E-A804-4915-AA14-A7BA4C9EFBEF}"/>
              </a:ext>
            </a:extLst>
          </p:cNvPr>
          <p:cNvSpPr>
            <a:spLocks noGrp="1"/>
          </p:cNvSpPr>
          <p:nvPr>
            <p:ph type="title"/>
          </p:nvPr>
        </p:nvSpPr>
        <p:spPr/>
        <p:txBody>
          <a:bodyPr/>
          <a:lstStyle/>
          <a:p>
            <a:r>
              <a:rPr lang="en-MY" dirty="0" smtClean="0"/>
              <a:t>MTCNN</a:t>
            </a:r>
            <a:endParaRPr lang="en-MY" dirty="0"/>
          </a:p>
        </p:txBody>
      </p:sp>
      <p:sp>
        <p:nvSpPr>
          <p:cNvPr id="3" name="Content Placeholder 2">
            <a:extLst>
              <a:ext uri="{FF2B5EF4-FFF2-40B4-BE49-F238E27FC236}">
                <a16:creationId xmlns:a16="http://schemas.microsoft.com/office/drawing/2014/main" id="{0D1BEA28-1ED1-4828-B737-A7D1214E69CD}"/>
              </a:ext>
            </a:extLst>
          </p:cNvPr>
          <p:cNvSpPr>
            <a:spLocks noGrp="1"/>
          </p:cNvSpPr>
          <p:nvPr>
            <p:ph idx="1"/>
          </p:nvPr>
        </p:nvSpPr>
        <p:spPr/>
        <p:txBody>
          <a:bodyPr>
            <a:normAutofit fontScale="92500" lnSpcReduction="10000"/>
          </a:bodyPr>
          <a:lstStyle/>
          <a:p>
            <a:pPr lvl="0"/>
            <a:r>
              <a:rPr lang="en-MY" dirty="0" smtClean="0"/>
              <a:t>What </a:t>
            </a:r>
            <a:r>
              <a:rPr lang="en-MY" dirty="0"/>
              <a:t>is MTCNN?</a:t>
            </a:r>
            <a:endParaRPr lang="en-US" dirty="0"/>
          </a:p>
          <a:p>
            <a:pPr lvl="1"/>
            <a:r>
              <a:rPr lang="en-MY" dirty="0"/>
              <a:t>MTCNN or Multi-Task Cascaded Convolutional Neural Network is used for face landmark detection and face boundary detection.</a:t>
            </a:r>
            <a:endParaRPr lang="en-US" dirty="0"/>
          </a:p>
          <a:p>
            <a:pPr lvl="1"/>
            <a:r>
              <a:rPr lang="en-MY" dirty="0"/>
              <a:t>MTCNN has 3 stages of convolutional neural networks namely, P-Net (Proposal), R-Net (Refine) and O-Net (Output)</a:t>
            </a:r>
            <a:endParaRPr lang="en-US" dirty="0"/>
          </a:p>
          <a:p>
            <a:pPr lvl="1"/>
            <a:r>
              <a:rPr lang="en-MY" dirty="0"/>
              <a:t>Best bounding coordinate and 5 face landmark coordinates are selected</a:t>
            </a:r>
            <a:r>
              <a:rPr lang="en-MY" dirty="0" smtClean="0"/>
              <a:t>.</a:t>
            </a:r>
          </a:p>
          <a:p>
            <a:pPr lvl="0"/>
            <a:r>
              <a:rPr lang="en-MY" dirty="0"/>
              <a:t>Why </a:t>
            </a:r>
            <a:r>
              <a:rPr lang="en-MY" dirty="0" smtClean="0"/>
              <a:t>use </a:t>
            </a:r>
            <a:r>
              <a:rPr lang="en-MY" dirty="0"/>
              <a:t>MTCNN?</a:t>
            </a:r>
            <a:endParaRPr lang="en-US" dirty="0"/>
          </a:p>
          <a:p>
            <a:pPr lvl="1"/>
            <a:r>
              <a:rPr lang="en-MY" dirty="0"/>
              <a:t>Giving position of face landmark in fast speed. It can re-align the faces so the eyes are in horizontal axis. It reduces the rotation of images in the augmentation process. Hence, MTCNN alignment is used during both training and testing stage.</a:t>
            </a:r>
            <a:endParaRPr lang="en-US" dirty="0"/>
          </a:p>
          <a:p>
            <a:pPr lvl="1"/>
            <a:r>
              <a:rPr lang="en-MY" dirty="0"/>
              <a:t>MTCNN realignment is faster than DLIB. Hence using MTCNN at image pre-processing.</a:t>
            </a:r>
            <a:endParaRPr lang="en-US" dirty="0"/>
          </a:p>
          <a:p>
            <a:endParaRPr lang="en-MY" dirty="0"/>
          </a:p>
        </p:txBody>
      </p:sp>
    </p:spTree>
    <p:extLst>
      <p:ext uri="{BB962C8B-B14F-4D97-AF65-F5344CB8AC3E}">
        <p14:creationId xmlns:p14="http://schemas.microsoft.com/office/powerpoint/2010/main" val="4045703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253E-A804-4915-AA14-A7BA4C9EFBEF}"/>
              </a:ext>
            </a:extLst>
          </p:cNvPr>
          <p:cNvSpPr>
            <a:spLocks noGrp="1"/>
          </p:cNvSpPr>
          <p:nvPr>
            <p:ph type="title"/>
          </p:nvPr>
        </p:nvSpPr>
        <p:spPr/>
        <p:txBody>
          <a:bodyPr/>
          <a:lstStyle/>
          <a:p>
            <a:r>
              <a:rPr lang="en-MY" dirty="0" err="1" smtClean="0"/>
              <a:t>Dlib</a:t>
            </a:r>
            <a:r>
              <a:rPr lang="en-MY" dirty="0" smtClean="0"/>
              <a:t> – HOG Face </a:t>
            </a:r>
            <a:r>
              <a:rPr lang="en-MY" dirty="0"/>
              <a:t>Encoding</a:t>
            </a:r>
          </a:p>
        </p:txBody>
      </p:sp>
      <p:sp>
        <p:nvSpPr>
          <p:cNvPr id="3" name="Content Placeholder 2">
            <a:extLst>
              <a:ext uri="{FF2B5EF4-FFF2-40B4-BE49-F238E27FC236}">
                <a16:creationId xmlns:a16="http://schemas.microsoft.com/office/drawing/2014/main" id="{0D1BEA28-1ED1-4828-B737-A7D1214E69CD}"/>
              </a:ext>
            </a:extLst>
          </p:cNvPr>
          <p:cNvSpPr>
            <a:spLocks noGrp="1"/>
          </p:cNvSpPr>
          <p:nvPr>
            <p:ph idx="1"/>
          </p:nvPr>
        </p:nvSpPr>
        <p:spPr/>
        <p:txBody>
          <a:bodyPr>
            <a:normAutofit lnSpcReduction="10000"/>
          </a:bodyPr>
          <a:lstStyle/>
          <a:p>
            <a:r>
              <a:rPr lang="en-MY" dirty="0"/>
              <a:t>Face encoding is done through </a:t>
            </a:r>
            <a:r>
              <a:rPr lang="en-MY" dirty="0" err="1"/>
              <a:t>face_recognition</a:t>
            </a:r>
            <a:r>
              <a:rPr lang="en-MY" dirty="0"/>
              <a:t> python library developed by </a:t>
            </a:r>
            <a:r>
              <a:rPr lang="en-MY" dirty="0" err="1"/>
              <a:t>Ageitgey</a:t>
            </a:r>
            <a:r>
              <a:rPr lang="en-MY" dirty="0"/>
              <a:t>. This library is mainly based on open source </a:t>
            </a:r>
            <a:r>
              <a:rPr lang="en-MY" dirty="0" err="1"/>
              <a:t>Dlib</a:t>
            </a:r>
            <a:r>
              <a:rPr lang="en-MY" dirty="0"/>
              <a:t>.</a:t>
            </a:r>
          </a:p>
          <a:p>
            <a:r>
              <a:rPr lang="en-MY" dirty="0" err="1"/>
              <a:t>Face_recognition</a:t>
            </a:r>
            <a:r>
              <a:rPr lang="en-MY" dirty="0"/>
              <a:t> library return result in 128-bit code and hence suitable for face encoding.</a:t>
            </a:r>
          </a:p>
          <a:p>
            <a:r>
              <a:rPr lang="en-MY" dirty="0" err="1"/>
              <a:t>Face_recognition</a:t>
            </a:r>
            <a:r>
              <a:rPr lang="en-MY" dirty="0"/>
              <a:t> has several steps to refine and encode the face image:</a:t>
            </a:r>
          </a:p>
          <a:p>
            <a:pPr lvl="1"/>
            <a:r>
              <a:rPr lang="en-MY" dirty="0" smtClean="0"/>
              <a:t>face </a:t>
            </a:r>
            <a:r>
              <a:rPr lang="en-MY" dirty="0"/>
              <a:t>detection using </a:t>
            </a:r>
            <a:r>
              <a:rPr lang="en-MY" dirty="0" err="1"/>
              <a:t>HoG</a:t>
            </a:r>
            <a:r>
              <a:rPr lang="en-MY" dirty="0"/>
              <a:t> (further refine bounding area from MTCNN in this project)</a:t>
            </a:r>
          </a:p>
          <a:p>
            <a:pPr lvl="1"/>
            <a:r>
              <a:rPr lang="en-MY" dirty="0" err="1" smtClean="0"/>
              <a:t>dlib</a:t>
            </a:r>
            <a:r>
              <a:rPr lang="en-MY" dirty="0" smtClean="0"/>
              <a:t> </a:t>
            </a:r>
            <a:r>
              <a:rPr lang="en-MY" dirty="0"/>
              <a:t>face landmark detection and face projection</a:t>
            </a:r>
          </a:p>
          <a:p>
            <a:pPr lvl="1"/>
            <a:r>
              <a:rPr lang="en-MY" dirty="0" smtClean="0"/>
              <a:t>neural </a:t>
            </a:r>
            <a:r>
              <a:rPr lang="en-MY" dirty="0"/>
              <a:t>network trained using triplet loss for error computation</a:t>
            </a:r>
          </a:p>
        </p:txBody>
      </p:sp>
    </p:spTree>
    <p:extLst>
      <p:ext uri="{BB962C8B-B14F-4D97-AF65-F5344CB8AC3E}">
        <p14:creationId xmlns:p14="http://schemas.microsoft.com/office/powerpoint/2010/main" val="3204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10515600" cy="1325563"/>
          </a:xfrm>
        </p:spPr>
        <p:txBody>
          <a:bodyPr/>
          <a:lstStyle/>
          <a:p>
            <a:r>
              <a:rPr lang="en-US" dirty="0" smtClean="0"/>
              <a:t>Samples Used</a:t>
            </a:r>
            <a:endParaRPr lang="en-US" dirty="0"/>
          </a:p>
        </p:txBody>
      </p:sp>
      <p:sp>
        <p:nvSpPr>
          <p:cNvPr id="8" name="Rectangle 7"/>
          <p:cNvSpPr/>
          <p:nvPr/>
        </p:nvSpPr>
        <p:spPr>
          <a:xfrm>
            <a:off x="2567609" y="2474772"/>
            <a:ext cx="6384235" cy="2463367"/>
          </a:xfrm>
          <a:prstGeom prst="rect">
            <a:avLst/>
          </a:prstGeom>
          <a:ln>
            <a:solidFill>
              <a:schemeClr val="tx1">
                <a:lumMod val="90000"/>
              </a:schemeClr>
            </a:solidFill>
          </a:ln>
        </p:spPr>
        <p:txBody>
          <a:bodyPr wrap="square">
            <a:spAutoFit/>
          </a:bodyPr>
          <a:lstStyle/>
          <a:p>
            <a:pPr marL="342900" marR="0" lvl="0" indent="-342900">
              <a:lnSpc>
                <a:spcPct val="107000"/>
              </a:lnSpc>
              <a:spcBef>
                <a:spcPts val="0"/>
              </a:spcBef>
              <a:spcAft>
                <a:spcPts val="0"/>
              </a:spcAft>
              <a:buFont typeface="+mj-lt"/>
              <a:buAutoNum type="alphaLcParenR"/>
            </a:pPr>
            <a:r>
              <a:rPr lang="en-MY" sz="2400" dirty="0" smtClean="0">
                <a:latin typeface="Calibri" panose="020F0502020204030204" pitchFamily="34" charset="0"/>
                <a:ea typeface="DengXian"/>
                <a:cs typeface="Times New Roman" panose="02020603050405020304" pitchFamily="18" charset="0"/>
              </a:rPr>
              <a:t>Change </a:t>
            </a:r>
            <a:r>
              <a:rPr lang="en-MY" sz="2400" dirty="0">
                <a:latin typeface="Calibri" panose="020F0502020204030204" pitchFamily="34" charset="0"/>
                <a:ea typeface="DengXian"/>
                <a:cs typeface="Times New Roman" panose="02020603050405020304" pitchFamily="18" charset="0"/>
              </a:rPr>
              <a:t>lighting by changing gamma to 0.8/1.2</a:t>
            </a:r>
            <a:endParaRPr lang="en-US" sz="2400" dirty="0">
              <a:latin typeface="Calibri" panose="020F0502020204030204" pitchFamily="34" charset="0"/>
              <a:ea typeface="DengXian"/>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MY" sz="2400" dirty="0">
                <a:latin typeface="Calibri" panose="020F0502020204030204" pitchFamily="34" charset="0"/>
                <a:ea typeface="DengXian"/>
                <a:cs typeface="Times New Roman" panose="02020603050405020304" pitchFamily="18" charset="0"/>
              </a:rPr>
              <a:t>Images are filtered using Laplacian of Gaussian</a:t>
            </a:r>
            <a:endParaRPr lang="en-US" sz="2400" dirty="0">
              <a:latin typeface="Calibri" panose="020F0502020204030204" pitchFamily="34" charset="0"/>
              <a:ea typeface="DengXian"/>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MY" sz="2400" dirty="0">
                <a:latin typeface="Calibri" panose="020F0502020204030204" pitchFamily="34" charset="0"/>
                <a:ea typeface="DengXian"/>
                <a:cs typeface="Times New Roman" panose="02020603050405020304" pitchFamily="18" charset="0"/>
              </a:rPr>
              <a:t>Images are filtered with Gaussian Blur</a:t>
            </a:r>
            <a:endParaRPr lang="en-US" sz="2400" dirty="0">
              <a:latin typeface="Calibri" panose="020F0502020204030204" pitchFamily="34" charset="0"/>
              <a:ea typeface="DengXian"/>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MY" sz="2400" dirty="0">
                <a:latin typeface="Calibri" panose="020F0502020204030204" pitchFamily="34" charset="0"/>
                <a:ea typeface="DengXian"/>
                <a:cs typeface="Times New Roman" panose="02020603050405020304" pitchFamily="18" charset="0"/>
              </a:rPr>
              <a:t>Images are zoomed in or zoomed out</a:t>
            </a:r>
            <a:endParaRPr lang="en-US" sz="2400" dirty="0">
              <a:latin typeface="Calibri" panose="020F0502020204030204" pitchFamily="34" charset="0"/>
              <a:ea typeface="DengXian"/>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MY" sz="2400" dirty="0">
                <a:latin typeface="Calibri" panose="020F0502020204030204" pitchFamily="34" charset="0"/>
                <a:ea typeface="DengXian"/>
                <a:cs typeface="Times New Roman" panose="02020603050405020304" pitchFamily="18" charset="0"/>
              </a:rPr>
              <a:t>Images are rotated right or left up to 15 degree</a:t>
            </a:r>
            <a:endParaRPr lang="en-US" sz="2400" dirty="0">
              <a:latin typeface="Calibri" panose="020F0502020204030204" pitchFamily="34" charset="0"/>
              <a:ea typeface="DengXian"/>
              <a:cs typeface="Times New Roman" panose="02020603050405020304" pitchFamily="18" charset="0"/>
            </a:endParaRPr>
          </a:p>
          <a:p>
            <a:pPr marL="342900" marR="0" lvl="0" indent="-342900">
              <a:lnSpc>
                <a:spcPct val="107000"/>
              </a:lnSpc>
              <a:spcBef>
                <a:spcPts val="0"/>
              </a:spcBef>
              <a:spcAft>
                <a:spcPts val="800"/>
              </a:spcAft>
              <a:buFont typeface="+mj-lt"/>
              <a:buAutoNum type="alphaLcParenR"/>
            </a:pPr>
            <a:r>
              <a:rPr lang="en-MY" sz="2400" dirty="0">
                <a:latin typeface="Calibri" panose="020F0502020204030204" pitchFamily="34" charset="0"/>
                <a:ea typeface="DengXian"/>
                <a:cs typeface="Times New Roman" panose="02020603050405020304" pitchFamily="18" charset="0"/>
              </a:rPr>
              <a:t>Images are flipped horizontally</a:t>
            </a:r>
            <a:endParaRPr lang="en-US" sz="2400" dirty="0">
              <a:latin typeface="Calibri" panose="020F0502020204030204" pitchFamily="34" charset="0"/>
              <a:ea typeface="DengXian"/>
              <a:cs typeface="Times New Roman" panose="02020603050405020304" pitchFamily="18" charset="0"/>
            </a:endParaRPr>
          </a:p>
        </p:txBody>
      </p:sp>
      <p:pic>
        <p:nvPicPr>
          <p:cNvPr id="9" name="Picture 8">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1256059" y="1690688"/>
            <a:ext cx="786330" cy="645008"/>
          </a:xfrm>
          <a:prstGeom prst="rect">
            <a:avLst/>
          </a:prstGeom>
        </p:spPr>
      </p:pic>
      <p:pic>
        <p:nvPicPr>
          <p:cNvPr id="10" name="Picture 9">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1468094" y="1554853"/>
            <a:ext cx="786330" cy="645008"/>
          </a:xfrm>
          <a:prstGeom prst="rect">
            <a:avLst/>
          </a:prstGeom>
        </p:spPr>
      </p:pic>
      <p:sp>
        <p:nvSpPr>
          <p:cNvPr id="11" name="TextBox 10"/>
          <p:cNvSpPr txBox="1"/>
          <p:nvPr/>
        </p:nvSpPr>
        <p:spPr>
          <a:xfrm>
            <a:off x="2460248" y="1400303"/>
            <a:ext cx="1470991" cy="954107"/>
          </a:xfrm>
          <a:prstGeom prst="rect">
            <a:avLst/>
          </a:prstGeom>
          <a:noFill/>
        </p:spPr>
        <p:txBody>
          <a:bodyPr wrap="square" rtlCol="0">
            <a:spAutoFit/>
          </a:bodyPr>
          <a:lstStyle/>
          <a:p>
            <a:r>
              <a:rPr lang="en-US" sz="2800" dirty="0" smtClean="0">
                <a:solidFill>
                  <a:srgbClr val="00B0F0"/>
                </a:solidFill>
              </a:rPr>
              <a:t>100+ Samples</a:t>
            </a:r>
            <a:endParaRPr lang="en-US" sz="2800" dirty="0">
              <a:solidFill>
                <a:srgbClr val="00B0F0"/>
              </a:solidFill>
            </a:endParaRPr>
          </a:p>
        </p:txBody>
      </p:sp>
      <p:pic>
        <p:nvPicPr>
          <p:cNvPr id="12" name="Picture 11">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9419398" y="5321784"/>
            <a:ext cx="786330" cy="645008"/>
          </a:xfrm>
          <a:prstGeom prst="rect">
            <a:avLst/>
          </a:prstGeom>
        </p:spPr>
      </p:pic>
      <p:pic>
        <p:nvPicPr>
          <p:cNvPr id="13" name="Picture 12">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9631433" y="5185949"/>
            <a:ext cx="786330" cy="645008"/>
          </a:xfrm>
          <a:prstGeom prst="rect">
            <a:avLst/>
          </a:prstGeom>
        </p:spPr>
      </p:pic>
      <p:pic>
        <p:nvPicPr>
          <p:cNvPr id="14" name="Picture 13">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10024598" y="4999280"/>
            <a:ext cx="786330" cy="645008"/>
          </a:xfrm>
          <a:prstGeom prst="rect">
            <a:avLst/>
          </a:prstGeom>
        </p:spPr>
      </p:pic>
      <p:pic>
        <p:nvPicPr>
          <p:cNvPr id="15" name="Picture 14">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10236633" y="4863445"/>
            <a:ext cx="786330" cy="645008"/>
          </a:xfrm>
          <a:prstGeom prst="rect">
            <a:avLst/>
          </a:prstGeom>
        </p:spPr>
      </p:pic>
      <p:pic>
        <p:nvPicPr>
          <p:cNvPr id="16" name="Picture 15">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10598893" y="4625942"/>
            <a:ext cx="786330" cy="645008"/>
          </a:xfrm>
          <a:prstGeom prst="rect">
            <a:avLst/>
          </a:prstGeom>
        </p:spPr>
      </p:pic>
      <p:pic>
        <p:nvPicPr>
          <p:cNvPr id="17" name="Picture 16">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10810928" y="4490107"/>
            <a:ext cx="786330" cy="645008"/>
          </a:xfrm>
          <a:prstGeom prst="rect">
            <a:avLst/>
          </a:prstGeom>
        </p:spPr>
      </p:pic>
      <p:sp>
        <p:nvSpPr>
          <p:cNvPr id="20" name="Bent-Up Arrow 19"/>
          <p:cNvSpPr/>
          <p:nvPr/>
        </p:nvSpPr>
        <p:spPr>
          <a:xfrm rot="5400000">
            <a:off x="1718125" y="2513928"/>
            <a:ext cx="576470" cy="576469"/>
          </a:xfrm>
          <a:prstGeom prst="ben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ent-Up Arrow 20"/>
          <p:cNvSpPr/>
          <p:nvPr/>
        </p:nvSpPr>
        <p:spPr>
          <a:xfrm rot="5400000">
            <a:off x="8480669" y="5185950"/>
            <a:ext cx="576470" cy="576469"/>
          </a:xfrm>
          <a:prstGeom prst="ben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521067" y="3603917"/>
            <a:ext cx="1470991" cy="954107"/>
          </a:xfrm>
          <a:prstGeom prst="rect">
            <a:avLst/>
          </a:prstGeom>
          <a:noFill/>
        </p:spPr>
        <p:txBody>
          <a:bodyPr wrap="square" rtlCol="0">
            <a:spAutoFit/>
          </a:bodyPr>
          <a:lstStyle/>
          <a:p>
            <a:r>
              <a:rPr lang="en-US" sz="2800" dirty="0" smtClean="0">
                <a:solidFill>
                  <a:srgbClr val="00B0F0"/>
                </a:solidFill>
              </a:rPr>
              <a:t>100K Samples</a:t>
            </a:r>
            <a:endParaRPr lang="en-US" sz="2800" dirty="0">
              <a:solidFill>
                <a:srgbClr val="00B0F0"/>
              </a:solidFill>
            </a:endParaRPr>
          </a:p>
        </p:txBody>
      </p:sp>
      <p:sp>
        <p:nvSpPr>
          <p:cNvPr id="23" name="TextBox 22"/>
          <p:cNvSpPr txBox="1"/>
          <p:nvPr/>
        </p:nvSpPr>
        <p:spPr>
          <a:xfrm>
            <a:off x="6792747" y="1951552"/>
            <a:ext cx="2801491" cy="523220"/>
          </a:xfrm>
          <a:prstGeom prst="rect">
            <a:avLst/>
          </a:prstGeom>
          <a:noFill/>
        </p:spPr>
        <p:txBody>
          <a:bodyPr wrap="square" rtlCol="0">
            <a:spAutoFit/>
          </a:bodyPr>
          <a:lstStyle/>
          <a:p>
            <a:r>
              <a:rPr lang="en-US" sz="2800" b="1" dirty="0" smtClean="0">
                <a:solidFill>
                  <a:srgbClr val="66FF66"/>
                </a:solidFill>
              </a:rPr>
              <a:t>Augmentation</a:t>
            </a:r>
            <a:endParaRPr lang="en-US" sz="2800" b="1" dirty="0">
              <a:solidFill>
                <a:srgbClr val="66FF66"/>
              </a:solidFill>
            </a:endParaRPr>
          </a:p>
        </p:txBody>
      </p:sp>
    </p:spTree>
    <p:extLst>
      <p:ext uri="{BB962C8B-B14F-4D97-AF65-F5344CB8AC3E}">
        <p14:creationId xmlns:p14="http://schemas.microsoft.com/office/powerpoint/2010/main" val="2031608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224D-3DE8-4591-865B-5B05B3D1949E}"/>
              </a:ext>
            </a:extLst>
          </p:cNvPr>
          <p:cNvSpPr>
            <a:spLocks noGrp="1"/>
          </p:cNvSpPr>
          <p:nvPr>
            <p:ph type="title"/>
          </p:nvPr>
        </p:nvSpPr>
        <p:spPr/>
        <p:txBody>
          <a:bodyPr/>
          <a:lstStyle/>
          <a:p>
            <a:r>
              <a:rPr lang="en-US" dirty="0"/>
              <a:t>Face Recognition – Complication</a:t>
            </a:r>
          </a:p>
        </p:txBody>
      </p:sp>
      <p:sp>
        <p:nvSpPr>
          <p:cNvPr id="3" name="Content Placeholder 2">
            <a:extLst>
              <a:ext uri="{FF2B5EF4-FFF2-40B4-BE49-F238E27FC236}">
                <a16:creationId xmlns:a16="http://schemas.microsoft.com/office/drawing/2014/main" id="{B4047957-6E25-4E96-A2A4-79083C57055D}"/>
              </a:ext>
            </a:extLst>
          </p:cNvPr>
          <p:cNvSpPr>
            <a:spLocks noGrp="1"/>
          </p:cNvSpPr>
          <p:nvPr>
            <p:ph idx="1"/>
          </p:nvPr>
        </p:nvSpPr>
        <p:spPr/>
        <p:txBody>
          <a:bodyPr>
            <a:normAutofit fontScale="92500" lnSpcReduction="10000"/>
          </a:bodyPr>
          <a:lstStyle/>
          <a:p>
            <a:r>
              <a:rPr lang="en-US" dirty="0"/>
              <a:t>Multiple faces can be taken into an image frame at the same time.</a:t>
            </a:r>
          </a:p>
          <a:p>
            <a:r>
              <a:rPr lang="en-US" dirty="0"/>
              <a:t>Lighting can be different in between testing ground and training ground. Bright lighting (which is mainly yellow lighting that has significant R and G component) can reduce the contrast in between face and surrounding environment. Face area which is not exposed to the light may not be recognized.</a:t>
            </a:r>
          </a:p>
          <a:p>
            <a:r>
              <a:rPr lang="en-US" dirty="0"/>
              <a:t>Though targeted face is known, the application ground is an open space that allow free movement. Hence, accuracy varies between individual visitor.</a:t>
            </a:r>
          </a:p>
          <a:p>
            <a:r>
              <a:rPr lang="en-US" dirty="0"/>
              <a:t>For the targeted face, not all facial expression/hair style can be captured. Spectacle effect can also be extra factor to the recognition accuracy.</a:t>
            </a:r>
          </a:p>
          <a:p>
            <a:pPr marL="0" indent="0">
              <a:buNone/>
            </a:pPr>
            <a:endParaRPr lang="en-US" dirty="0"/>
          </a:p>
        </p:txBody>
      </p:sp>
    </p:spTree>
    <p:extLst>
      <p:ext uri="{BB962C8B-B14F-4D97-AF65-F5344CB8AC3E}">
        <p14:creationId xmlns:p14="http://schemas.microsoft.com/office/powerpoint/2010/main" val="3566592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DC142-E78A-4403-9119-1091311CC3DC}"/>
              </a:ext>
            </a:extLst>
          </p:cNvPr>
          <p:cNvSpPr>
            <a:spLocks noGrp="1"/>
          </p:cNvSpPr>
          <p:nvPr>
            <p:ph type="title"/>
          </p:nvPr>
        </p:nvSpPr>
        <p:spPr/>
        <p:txBody>
          <a:bodyPr/>
          <a:lstStyle/>
          <a:p>
            <a:r>
              <a:rPr lang="en-US" dirty="0" smtClean="0"/>
              <a:t>Performance</a:t>
            </a:r>
            <a:endParaRPr lang="en-US" dirty="0"/>
          </a:p>
        </p:txBody>
      </p:sp>
      <p:pic>
        <p:nvPicPr>
          <p:cNvPr id="5" name="Picture 4">
            <a:extLst>
              <a:ext uri="{FF2B5EF4-FFF2-40B4-BE49-F238E27FC236}">
                <a16:creationId xmlns:a16="http://schemas.microsoft.com/office/drawing/2014/main" id="{7BD3A8F0-5E5D-41F3-8960-094E230235D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55515" y="1403582"/>
            <a:ext cx="6801867" cy="2058743"/>
          </a:xfrm>
          <a:prstGeom prst="rect">
            <a:avLst/>
          </a:prstGeom>
          <a:noFill/>
          <a:ln>
            <a:noFill/>
          </a:ln>
        </p:spPr>
      </p:pic>
      <p:pic>
        <p:nvPicPr>
          <p:cNvPr id="6" name="Picture 5">
            <a:extLst>
              <a:ext uri="{FF2B5EF4-FFF2-40B4-BE49-F238E27FC236}">
                <a16:creationId xmlns:a16="http://schemas.microsoft.com/office/drawing/2014/main" id="{4623B780-38EA-4B3D-AA88-53DAE0909A9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55515" y="3627939"/>
            <a:ext cx="6801867" cy="2038688"/>
          </a:xfrm>
          <a:prstGeom prst="rect">
            <a:avLst/>
          </a:prstGeom>
          <a:noFill/>
          <a:ln>
            <a:noFill/>
          </a:ln>
        </p:spPr>
      </p:pic>
      <p:sp>
        <p:nvSpPr>
          <p:cNvPr id="7" name="TextBox 6">
            <a:extLst>
              <a:ext uri="{FF2B5EF4-FFF2-40B4-BE49-F238E27FC236}">
                <a16:creationId xmlns:a16="http://schemas.microsoft.com/office/drawing/2014/main" id="{55799F7C-2BC3-4185-B618-54389B6B75C4}"/>
              </a:ext>
            </a:extLst>
          </p:cNvPr>
          <p:cNvSpPr txBox="1"/>
          <p:nvPr/>
        </p:nvSpPr>
        <p:spPr>
          <a:xfrm>
            <a:off x="1985739" y="1478796"/>
            <a:ext cx="1490152" cy="523220"/>
          </a:xfrm>
          <a:prstGeom prst="rect">
            <a:avLst/>
          </a:prstGeom>
          <a:noFill/>
        </p:spPr>
        <p:txBody>
          <a:bodyPr wrap="none" rtlCol="0">
            <a:spAutoFit/>
          </a:bodyPr>
          <a:lstStyle/>
          <a:p>
            <a:r>
              <a:rPr lang="en-MY" sz="2800" dirty="0">
                <a:solidFill>
                  <a:srgbClr val="FFFF00"/>
                </a:solidFill>
              </a:rPr>
              <a:t>Accuracy</a:t>
            </a:r>
          </a:p>
        </p:txBody>
      </p:sp>
      <p:sp>
        <p:nvSpPr>
          <p:cNvPr id="8" name="TextBox 7">
            <a:extLst>
              <a:ext uri="{FF2B5EF4-FFF2-40B4-BE49-F238E27FC236}">
                <a16:creationId xmlns:a16="http://schemas.microsoft.com/office/drawing/2014/main" id="{213334D7-3AB1-42E6-818B-A042591F7132}"/>
              </a:ext>
            </a:extLst>
          </p:cNvPr>
          <p:cNvSpPr txBox="1"/>
          <p:nvPr/>
        </p:nvSpPr>
        <p:spPr>
          <a:xfrm>
            <a:off x="1985739" y="3567237"/>
            <a:ext cx="2272673" cy="523220"/>
          </a:xfrm>
          <a:prstGeom prst="rect">
            <a:avLst/>
          </a:prstGeom>
          <a:noFill/>
        </p:spPr>
        <p:txBody>
          <a:bodyPr wrap="none" rtlCol="0">
            <a:spAutoFit/>
          </a:bodyPr>
          <a:lstStyle/>
          <a:p>
            <a:r>
              <a:rPr lang="en-MY" sz="2800" dirty="0">
                <a:solidFill>
                  <a:srgbClr val="FFFF00"/>
                </a:solidFill>
              </a:rPr>
              <a:t>False Negative</a:t>
            </a:r>
          </a:p>
        </p:txBody>
      </p:sp>
      <p:sp>
        <p:nvSpPr>
          <p:cNvPr id="9" name="Right Arrow 8"/>
          <p:cNvSpPr/>
          <p:nvPr/>
        </p:nvSpPr>
        <p:spPr>
          <a:xfrm>
            <a:off x="4449227" y="1571441"/>
            <a:ext cx="477079" cy="40181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4449227" y="3627939"/>
            <a:ext cx="477079" cy="40181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3D61BD9-59D1-4B9B-BE9F-602CE1608D63}"/>
              </a:ext>
            </a:extLst>
          </p:cNvPr>
          <p:cNvPicPr>
            <a:picLocks noChangeAspect="1"/>
          </p:cNvPicPr>
          <p:nvPr/>
        </p:nvPicPr>
        <p:blipFill>
          <a:blip r:embed="rId4"/>
          <a:stretch>
            <a:fillRect/>
          </a:stretch>
        </p:blipFill>
        <p:spPr>
          <a:xfrm>
            <a:off x="1030147" y="4397502"/>
            <a:ext cx="2445744" cy="2006186"/>
          </a:xfrm>
          <a:prstGeom prst="rect">
            <a:avLst/>
          </a:prstGeom>
        </p:spPr>
      </p:pic>
    </p:spTree>
    <p:extLst>
      <p:ext uri="{BB962C8B-B14F-4D97-AF65-F5344CB8AC3E}">
        <p14:creationId xmlns:p14="http://schemas.microsoft.com/office/powerpoint/2010/main" val="9581273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2238"/>
</p:tagLst>
</file>

<file path=ppt/tags/tag10.xml><?xml version="1.0" encoding="utf-8"?>
<p:tagLst xmlns:a="http://schemas.openxmlformats.org/drawingml/2006/main" xmlns:r="http://schemas.openxmlformats.org/officeDocument/2006/relationships" xmlns:p="http://schemas.openxmlformats.org/presentationml/2006/main">
  <p:tag name="AS_UNIQUEID" val="1573"/>
</p:tagLst>
</file>

<file path=ppt/tags/tag11.xml><?xml version="1.0" encoding="utf-8"?>
<p:tagLst xmlns:a="http://schemas.openxmlformats.org/drawingml/2006/main" xmlns:r="http://schemas.openxmlformats.org/officeDocument/2006/relationships" xmlns:p="http://schemas.openxmlformats.org/presentationml/2006/main">
  <p:tag name="AS_UNIQUEID" val="1574"/>
</p:tagLst>
</file>

<file path=ppt/tags/tag12.xml><?xml version="1.0" encoding="utf-8"?>
<p:tagLst xmlns:a="http://schemas.openxmlformats.org/drawingml/2006/main" xmlns:r="http://schemas.openxmlformats.org/officeDocument/2006/relationships" xmlns:p="http://schemas.openxmlformats.org/presentationml/2006/main">
  <p:tag name="AS_UNIQUEID" val="1575"/>
</p:tagLst>
</file>

<file path=ppt/tags/tag13.xml><?xml version="1.0" encoding="utf-8"?>
<p:tagLst xmlns:a="http://schemas.openxmlformats.org/drawingml/2006/main" xmlns:r="http://schemas.openxmlformats.org/officeDocument/2006/relationships" xmlns:p="http://schemas.openxmlformats.org/presentationml/2006/main">
  <p:tag name="AS_UNIQUEID" val="1576"/>
</p:tagLst>
</file>

<file path=ppt/tags/tag14.xml><?xml version="1.0" encoding="utf-8"?>
<p:tagLst xmlns:a="http://schemas.openxmlformats.org/drawingml/2006/main" xmlns:r="http://schemas.openxmlformats.org/officeDocument/2006/relationships" xmlns:p="http://schemas.openxmlformats.org/presentationml/2006/main">
  <p:tag name="AS_UNIQUEID" val="1577"/>
</p:tagLst>
</file>

<file path=ppt/tags/tag2.xml><?xml version="1.0" encoding="utf-8"?>
<p:tagLst xmlns:a="http://schemas.openxmlformats.org/drawingml/2006/main" xmlns:r="http://schemas.openxmlformats.org/officeDocument/2006/relationships" xmlns:p="http://schemas.openxmlformats.org/presentationml/2006/main">
  <p:tag name="AS_UNIQUEID" val="2239"/>
</p:tagLst>
</file>

<file path=ppt/tags/tag3.xml><?xml version="1.0" encoding="utf-8"?>
<p:tagLst xmlns:a="http://schemas.openxmlformats.org/drawingml/2006/main" xmlns:r="http://schemas.openxmlformats.org/officeDocument/2006/relationships" xmlns:p="http://schemas.openxmlformats.org/presentationml/2006/main">
  <p:tag name="AS_UNIQUEID" val="2240"/>
</p:tagLst>
</file>

<file path=ppt/tags/tag4.xml><?xml version="1.0" encoding="utf-8"?>
<p:tagLst xmlns:a="http://schemas.openxmlformats.org/drawingml/2006/main" xmlns:r="http://schemas.openxmlformats.org/officeDocument/2006/relationships" xmlns:p="http://schemas.openxmlformats.org/presentationml/2006/main">
  <p:tag name="AS_UNIQUEID" val="2241"/>
</p:tagLst>
</file>

<file path=ppt/tags/tag5.xml><?xml version="1.0" encoding="utf-8"?>
<p:tagLst xmlns:a="http://schemas.openxmlformats.org/drawingml/2006/main" xmlns:r="http://schemas.openxmlformats.org/officeDocument/2006/relationships" xmlns:p="http://schemas.openxmlformats.org/presentationml/2006/main">
  <p:tag name="AS_UNIQUEID" val="2242"/>
</p:tagLst>
</file>

<file path=ppt/tags/tag6.xml><?xml version="1.0" encoding="utf-8"?>
<p:tagLst xmlns:a="http://schemas.openxmlformats.org/drawingml/2006/main" xmlns:r="http://schemas.openxmlformats.org/officeDocument/2006/relationships" xmlns:p="http://schemas.openxmlformats.org/presentationml/2006/main">
  <p:tag name="AS_UNIQUEID" val="2243"/>
</p:tagLst>
</file>

<file path=ppt/tags/tag7.xml><?xml version="1.0" encoding="utf-8"?>
<p:tagLst xmlns:a="http://schemas.openxmlformats.org/drawingml/2006/main" xmlns:r="http://schemas.openxmlformats.org/officeDocument/2006/relationships" xmlns:p="http://schemas.openxmlformats.org/presentationml/2006/main">
  <p:tag name="AS_UNIQUEID" val="1570"/>
</p:tagLst>
</file>

<file path=ppt/tags/tag8.xml><?xml version="1.0" encoding="utf-8"?>
<p:tagLst xmlns:a="http://schemas.openxmlformats.org/drawingml/2006/main" xmlns:r="http://schemas.openxmlformats.org/officeDocument/2006/relationships" xmlns:p="http://schemas.openxmlformats.org/presentationml/2006/main">
  <p:tag name="AS_UNIQUEID" val="1571"/>
</p:tagLst>
</file>

<file path=ppt/tags/tag9.xml><?xml version="1.0" encoding="utf-8"?>
<p:tagLst xmlns:a="http://schemas.openxmlformats.org/drawingml/2006/main" xmlns:r="http://schemas.openxmlformats.org/officeDocument/2006/relationships" xmlns:p="http://schemas.openxmlformats.org/presentationml/2006/main">
  <p:tag name="AS_UNIQUEID" val="1572"/>
</p:tagLst>
</file>

<file path=ppt/theme/theme1.xml><?xml version="1.0" encoding="utf-8"?>
<a:theme xmlns:a="http://schemas.openxmlformats.org/drawingml/2006/main" name="REDWOOD-SKT">
  <a:themeElements>
    <a:clrScheme name="Custom 2">
      <a:dk1>
        <a:srgbClr val="000000"/>
      </a:dk1>
      <a:lt1>
        <a:srgbClr val="FCFBFA"/>
      </a:lt1>
      <a:dk2>
        <a:srgbClr val="302C2A"/>
      </a:dk2>
      <a:lt2>
        <a:srgbClr val="E5DBBE"/>
      </a:lt2>
      <a:accent1>
        <a:srgbClr val="C74634"/>
      </a:accent1>
      <a:accent2>
        <a:srgbClr val="E6AC58"/>
      </a:accent2>
      <a:accent3>
        <a:srgbClr val="AE562C"/>
      </a:accent3>
      <a:accent4>
        <a:srgbClr val="759C6C"/>
      </a:accent4>
      <a:accent5>
        <a:srgbClr val="2B6141"/>
      </a:accent5>
      <a:accent6>
        <a:srgbClr val="93AFA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cle Redwood (SKT).potx" id="{05F33DB3-EFD0-5D46-BD56-A887220B8E96}" vid="{447E186B-BD03-0942-ADEB-6E4DFB62FCE5}"/>
    </a:ext>
  </a:extLst>
</a:theme>
</file>

<file path=ppt/theme/theme2.xml><?xml version="1.0" encoding="utf-8"?>
<a:theme xmlns:a="http://schemas.openxmlformats.org/drawingml/2006/main" name="Dark Master">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B2FB0D8-5A85-498B-9244-AB9E18901C51}" vid="{44BB771E-FCCD-4223-BCC1-789AE8E857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2699</TotalTime>
  <Words>715</Words>
  <Application>Microsoft Office PowerPoint</Application>
  <PresentationFormat>Widescreen</PresentationFormat>
  <Paragraphs>79</Paragraphs>
  <Slides>8</Slides>
  <Notes>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8</vt:i4>
      </vt:variant>
    </vt:vector>
  </HeadingPairs>
  <TitlesOfParts>
    <vt:vector size="19" baseType="lpstr">
      <vt:lpstr>Arial</vt:lpstr>
      <vt:lpstr>Calibri</vt:lpstr>
      <vt:lpstr>DengXian</vt:lpstr>
      <vt:lpstr>Georgia</vt:lpstr>
      <vt:lpstr>Open Sans Light</vt:lpstr>
      <vt:lpstr>Oracle Sans</vt:lpstr>
      <vt:lpstr>Oracle Sans Extra Bold</vt:lpstr>
      <vt:lpstr>Oracle Sans Light</vt:lpstr>
      <vt:lpstr>Times New Roman</vt:lpstr>
      <vt:lpstr>REDWOOD-SKT</vt:lpstr>
      <vt:lpstr>Dark Master</vt:lpstr>
      <vt:lpstr>Face Recognition Solution Framework</vt:lpstr>
      <vt:lpstr>Face Recognition Solution Framework</vt:lpstr>
      <vt:lpstr>OpenCV – Haar Cascade</vt:lpstr>
      <vt:lpstr>MTCNN</vt:lpstr>
      <vt:lpstr>Dlib – HOG Face Encoding</vt:lpstr>
      <vt:lpstr>Samples Used</vt:lpstr>
      <vt:lpstr>Face Recognition – Complication</vt:lpstr>
      <vt:lpstr>Performance</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FRHAN</dc:creator>
  <cp:lastModifiedBy>FRHAN</cp:lastModifiedBy>
  <cp:revision>82</cp:revision>
  <dcterms:created xsi:type="dcterms:W3CDTF">2019-12-30T03:13:22Z</dcterms:created>
  <dcterms:modified xsi:type="dcterms:W3CDTF">2020-04-27T20:18:20Z</dcterms:modified>
</cp:coreProperties>
</file>